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31D794-82E1-418F-BC6A-A03D5513DE92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5DAA6E4-3398-4957-ADA2-763B3135DA3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094D1267-1D79-428D-BD51-A9A287CC3374}" type="parTrans" cxnId="{8FC7EC8F-141E-40EE-90DC-839C69A027C9}">
      <dgm:prSet/>
      <dgm:spPr/>
      <dgm:t>
        <a:bodyPr/>
        <a:lstStyle/>
        <a:p>
          <a:endParaRPr lang="en-US"/>
        </a:p>
      </dgm:t>
    </dgm:pt>
    <dgm:pt modelId="{B73939CB-F316-48A7-91D3-5C9B47A9376F}" type="sibTrans" cxnId="{8FC7EC8F-141E-40EE-90DC-839C69A027C9}">
      <dgm:prSet/>
      <dgm:spPr/>
      <dgm:t>
        <a:bodyPr/>
        <a:lstStyle/>
        <a:p>
          <a:endParaRPr lang="en-US"/>
        </a:p>
      </dgm:t>
    </dgm:pt>
    <dgm:pt modelId="{A218B7AE-0659-453A-A1F2-6DFBC53E23E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głos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zawsze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powinien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F16F06A3-4BF3-4CED-9EE4-DC05A1D75833}" type="parTrans" cxnId="{4367E63E-FD82-4F01-830C-BE7B5CC1AF53}">
      <dgm:prSet/>
      <dgm:spPr/>
      <dgm:t>
        <a:bodyPr/>
        <a:lstStyle/>
        <a:p>
          <a:endParaRPr lang="en-US"/>
        </a:p>
      </dgm:t>
    </dgm:pt>
    <dgm:pt modelId="{84790BD6-F720-424D-8A61-90420B66CDD3}" type="sibTrans" cxnId="{4367E63E-FD82-4F01-830C-BE7B5CC1AF53}">
      <dgm:prSet/>
      <dgm:spPr/>
      <dgm:t>
        <a:bodyPr/>
        <a:lstStyle/>
        <a:p>
          <a:endParaRPr lang="en-US"/>
        </a:p>
      </dgm:t>
    </dgm:pt>
    <dgm:pt modelId="{4BD8B143-EB72-4730-A73B-7C3C7DFED5A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współpracować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kontekście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ZRD?</a:t>
          </a:r>
        </a:p>
      </dgm:t>
    </dgm:pt>
    <dgm:pt modelId="{4C86DF57-1E3B-43F8-8FDE-F29064B82A89}" type="parTrans" cxnId="{39489EAA-7392-4882-A0EC-5754FB36CB38}">
      <dgm:prSet/>
      <dgm:spPr/>
      <dgm:t>
        <a:bodyPr/>
        <a:lstStyle/>
        <a:p>
          <a:endParaRPr lang="en-US"/>
        </a:p>
      </dgm:t>
    </dgm:pt>
    <dgm:pt modelId="{BD8DC184-A973-4A40-8CE6-6F1506F92E49}" type="sibTrans" cxnId="{39489EAA-7392-4882-A0EC-5754FB36CB38}">
      <dgm:prSet/>
      <dgm:spPr/>
      <dgm:t>
        <a:bodyPr/>
        <a:lstStyle/>
        <a:p>
          <a:endParaRPr lang="en-US"/>
        </a:p>
      </dgm:t>
    </dgm:pt>
    <dgm:pt modelId="{4DFE5ECD-94AC-41C1-B273-40BC9EBF0F35}" type="pres">
      <dgm:prSet presAssocID="{C931D794-82E1-418F-BC6A-A03D5513DE92}" presName="vert0" presStyleCnt="0">
        <dgm:presLayoutVars>
          <dgm:dir/>
          <dgm:animOne val="branch"/>
          <dgm:animLvl val="lvl"/>
        </dgm:presLayoutVars>
      </dgm:prSet>
      <dgm:spPr/>
    </dgm:pt>
    <dgm:pt modelId="{B8493094-6127-43D4-BF2B-2D75F203FCB1}" type="pres">
      <dgm:prSet presAssocID="{C5DAA6E4-3398-4957-ADA2-763B3135DA34}" presName="thickLine" presStyleLbl="alignNode1" presStyleIdx="0" presStyleCnt="3"/>
      <dgm:spPr/>
    </dgm:pt>
    <dgm:pt modelId="{4F35AA59-2885-45BE-83B8-37FBA051F734}" type="pres">
      <dgm:prSet presAssocID="{C5DAA6E4-3398-4957-ADA2-763B3135DA34}" presName="horz1" presStyleCnt="0"/>
      <dgm:spPr/>
    </dgm:pt>
    <dgm:pt modelId="{2A98A9DC-7A0A-4EF9-937D-9BB9402A25DA}" type="pres">
      <dgm:prSet presAssocID="{C5DAA6E4-3398-4957-ADA2-763B3135DA34}" presName="tx1" presStyleLbl="revTx" presStyleIdx="0" presStyleCnt="3"/>
      <dgm:spPr/>
    </dgm:pt>
    <dgm:pt modelId="{1A6044FA-2788-4920-BAFB-7F54FA2203A0}" type="pres">
      <dgm:prSet presAssocID="{C5DAA6E4-3398-4957-ADA2-763B3135DA34}" presName="vert1" presStyleCnt="0"/>
      <dgm:spPr/>
    </dgm:pt>
    <dgm:pt modelId="{A6DEDB18-47BF-4ABF-8539-15B051F0331F}" type="pres">
      <dgm:prSet presAssocID="{A218B7AE-0659-453A-A1F2-6DFBC53E23EC}" presName="thickLine" presStyleLbl="alignNode1" presStyleIdx="1" presStyleCnt="3"/>
      <dgm:spPr/>
    </dgm:pt>
    <dgm:pt modelId="{966FDA08-479F-4B15-843B-CDEA7D19B5BD}" type="pres">
      <dgm:prSet presAssocID="{A218B7AE-0659-453A-A1F2-6DFBC53E23EC}" presName="horz1" presStyleCnt="0"/>
      <dgm:spPr/>
    </dgm:pt>
    <dgm:pt modelId="{ACBC9E8F-EDB2-4791-A969-D17857A29B15}" type="pres">
      <dgm:prSet presAssocID="{A218B7AE-0659-453A-A1F2-6DFBC53E23EC}" presName="tx1" presStyleLbl="revTx" presStyleIdx="1" presStyleCnt="3"/>
      <dgm:spPr/>
    </dgm:pt>
    <dgm:pt modelId="{5EDDE249-9A19-4ADC-B8A4-5C23DC2D25AD}" type="pres">
      <dgm:prSet presAssocID="{A218B7AE-0659-453A-A1F2-6DFBC53E23EC}" presName="vert1" presStyleCnt="0"/>
      <dgm:spPr/>
    </dgm:pt>
    <dgm:pt modelId="{10747557-BA14-48CE-826D-FAB967FA6B1D}" type="pres">
      <dgm:prSet presAssocID="{4BD8B143-EB72-4730-A73B-7C3C7DFED5A3}" presName="thickLine" presStyleLbl="alignNode1" presStyleIdx="2" presStyleCnt="3"/>
      <dgm:spPr/>
    </dgm:pt>
    <dgm:pt modelId="{29AE8257-02B8-4930-8E71-456C68586A77}" type="pres">
      <dgm:prSet presAssocID="{4BD8B143-EB72-4730-A73B-7C3C7DFED5A3}" presName="horz1" presStyleCnt="0"/>
      <dgm:spPr/>
    </dgm:pt>
    <dgm:pt modelId="{F6CA34EB-43BE-46E6-B564-8EB18F58025A}" type="pres">
      <dgm:prSet presAssocID="{4BD8B143-EB72-4730-A73B-7C3C7DFED5A3}" presName="tx1" presStyleLbl="revTx" presStyleIdx="2" presStyleCnt="3"/>
      <dgm:spPr/>
    </dgm:pt>
    <dgm:pt modelId="{860E9097-1DD5-4EFD-BAE8-2BF2295DA588}" type="pres">
      <dgm:prSet presAssocID="{4BD8B143-EB72-4730-A73B-7C3C7DFED5A3}" presName="vert1" presStyleCnt="0"/>
      <dgm:spPr/>
    </dgm:pt>
  </dgm:ptLst>
  <dgm:cxnLst>
    <dgm:cxn modelId="{287C8A03-7231-4A35-9983-9E25B013F830}" type="presOf" srcId="{C931D794-82E1-418F-BC6A-A03D5513DE92}" destId="{4DFE5ECD-94AC-41C1-B273-40BC9EBF0F35}" srcOrd="0" destOrd="0" presId="urn:microsoft.com/office/officeart/2008/layout/LinedList"/>
    <dgm:cxn modelId="{F968B70B-D216-48EF-9B91-5D758D9ACD62}" type="presOf" srcId="{C5DAA6E4-3398-4957-ADA2-763B3135DA34}" destId="{2A98A9DC-7A0A-4EF9-937D-9BB9402A25DA}" srcOrd="0" destOrd="0" presId="urn:microsoft.com/office/officeart/2008/layout/LinedList"/>
    <dgm:cxn modelId="{4367E63E-FD82-4F01-830C-BE7B5CC1AF53}" srcId="{C931D794-82E1-418F-BC6A-A03D5513DE92}" destId="{A218B7AE-0659-453A-A1F2-6DFBC53E23EC}" srcOrd="1" destOrd="0" parTransId="{F16F06A3-4BF3-4CED-9EE4-DC05A1D75833}" sibTransId="{84790BD6-F720-424D-8A61-90420B66CDD3}"/>
    <dgm:cxn modelId="{C5B9715C-A2F3-4D6C-90B0-30721328D313}" type="presOf" srcId="{4BD8B143-EB72-4730-A73B-7C3C7DFED5A3}" destId="{F6CA34EB-43BE-46E6-B564-8EB18F58025A}" srcOrd="0" destOrd="0" presId="urn:microsoft.com/office/officeart/2008/layout/LinedList"/>
    <dgm:cxn modelId="{8FC7EC8F-141E-40EE-90DC-839C69A027C9}" srcId="{C931D794-82E1-418F-BC6A-A03D5513DE92}" destId="{C5DAA6E4-3398-4957-ADA2-763B3135DA34}" srcOrd="0" destOrd="0" parTransId="{094D1267-1D79-428D-BD51-A9A287CC3374}" sibTransId="{B73939CB-F316-48A7-91D3-5C9B47A9376F}"/>
    <dgm:cxn modelId="{39489EAA-7392-4882-A0EC-5754FB36CB38}" srcId="{C931D794-82E1-418F-BC6A-A03D5513DE92}" destId="{4BD8B143-EB72-4730-A73B-7C3C7DFED5A3}" srcOrd="2" destOrd="0" parTransId="{4C86DF57-1E3B-43F8-8FDE-F29064B82A89}" sibTransId="{BD8DC184-A973-4A40-8CE6-6F1506F92E49}"/>
    <dgm:cxn modelId="{BD47A4EE-0BC1-4477-907B-2A95BC088A80}" type="presOf" srcId="{A218B7AE-0659-453A-A1F2-6DFBC53E23EC}" destId="{ACBC9E8F-EDB2-4791-A969-D17857A29B15}" srcOrd="0" destOrd="0" presId="urn:microsoft.com/office/officeart/2008/layout/LinedList"/>
    <dgm:cxn modelId="{F9712CB9-A533-465B-A035-1782DDF9F018}" type="presParOf" srcId="{4DFE5ECD-94AC-41C1-B273-40BC9EBF0F35}" destId="{B8493094-6127-43D4-BF2B-2D75F203FCB1}" srcOrd="0" destOrd="0" presId="urn:microsoft.com/office/officeart/2008/layout/LinedList"/>
    <dgm:cxn modelId="{574DE265-8897-4AEE-A8FF-8FAC23CCCAA3}" type="presParOf" srcId="{4DFE5ECD-94AC-41C1-B273-40BC9EBF0F35}" destId="{4F35AA59-2885-45BE-83B8-37FBA051F734}" srcOrd="1" destOrd="0" presId="urn:microsoft.com/office/officeart/2008/layout/LinedList"/>
    <dgm:cxn modelId="{C301764F-B92C-4046-AB63-67299C7ACB8A}" type="presParOf" srcId="{4F35AA59-2885-45BE-83B8-37FBA051F734}" destId="{2A98A9DC-7A0A-4EF9-937D-9BB9402A25DA}" srcOrd="0" destOrd="0" presId="urn:microsoft.com/office/officeart/2008/layout/LinedList"/>
    <dgm:cxn modelId="{6D4087DA-10E6-415D-BFDB-B8B63D438683}" type="presParOf" srcId="{4F35AA59-2885-45BE-83B8-37FBA051F734}" destId="{1A6044FA-2788-4920-BAFB-7F54FA2203A0}" srcOrd="1" destOrd="0" presId="urn:microsoft.com/office/officeart/2008/layout/LinedList"/>
    <dgm:cxn modelId="{97DE33F3-7A1D-4F3C-963B-2D91B4291B71}" type="presParOf" srcId="{4DFE5ECD-94AC-41C1-B273-40BC9EBF0F35}" destId="{A6DEDB18-47BF-4ABF-8539-15B051F0331F}" srcOrd="2" destOrd="0" presId="urn:microsoft.com/office/officeart/2008/layout/LinedList"/>
    <dgm:cxn modelId="{5B5ED2C1-B5A6-4A63-8E03-627939CE0256}" type="presParOf" srcId="{4DFE5ECD-94AC-41C1-B273-40BC9EBF0F35}" destId="{966FDA08-479F-4B15-843B-CDEA7D19B5BD}" srcOrd="3" destOrd="0" presId="urn:microsoft.com/office/officeart/2008/layout/LinedList"/>
    <dgm:cxn modelId="{D74BB9BA-4771-4449-8673-760265140FCB}" type="presParOf" srcId="{966FDA08-479F-4B15-843B-CDEA7D19B5BD}" destId="{ACBC9E8F-EDB2-4791-A969-D17857A29B15}" srcOrd="0" destOrd="0" presId="urn:microsoft.com/office/officeart/2008/layout/LinedList"/>
    <dgm:cxn modelId="{5EE96E2B-B028-410F-9C0A-7E928AE930BF}" type="presParOf" srcId="{966FDA08-479F-4B15-843B-CDEA7D19B5BD}" destId="{5EDDE249-9A19-4ADC-B8A4-5C23DC2D25AD}" srcOrd="1" destOrd="0" presId="urn:microsoft.com/office/officeart/2008/layout/LinedList"/>
    <dgm:cxn modelId="{ACCF5559-0671-4E54-9E06-29754CC369D3}" type="presParOf" srcId="{4DFE5ECD-94AC-41C1-B273-40BC9EBF0F35}" destId="{10747557-BA14-48CE-826D-FAB967FA6B1D}" srcOrd="4" destOrd="0" presId="urn:microsoft.com/office/officeart/2008/layout/LinedList"/>
    <dgm:cxn modelId="{4E7A3A4F-953A-4162-8BB1-9719318FC220}" type="presParOf" srcId="{4DFE5ECD-94AC-41C1-B273-40BC9EBF0F35}" destId="{29AE8257-02B8-4930-8E71-456C68586A77}" srcOrd="5" destOrd="0" presId="urn:microsoft.com/office/officeart/2008/layout/LinedList"/>
    <dgm:cxn modelId="{C9FD4C3B-9A74-4631-B593-E6361272B1DD}" type="presParOf" srcId="{29AE8257-02B8-4930-8E71-456C68586A77}" destId="{F6CA34EB-43BE-46E6-B564-8EB18F58025A}" srcOrd="0" destOrd="0" presId="urn:microsoft.com/office/officeart/2008/layout/LinedList"/>
    <dgm:cxn modelId="{35EA9B3C-554D-447B-9269-70B95D46C2EB}" type="presParOf" srcId="{29AE8257-02B8-4930-8E71-456C68586A77}" destId="{860E9097-1DD5-4EFD-BAE8-2BF2295DA58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47E8A1B-CAC5-4D5E-A03D-E06E17BB22F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618BC28-9048-4C9D-B55D-549BFF73150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element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ZRD</a:t>
          </a:r>
        </a:p>
      </dgm:t>
    </dgm:pt>
    <dgm:pt modelId="{4B608FBE-3C81-4E8D-83EC-48C072F33F39}" type="parTrans" cxnId="{0E021250-F215-4775-A444-9269DABB2E27}">
      <dgm:prSet/>
      <dgm:spPr/>
      <dgm:t>
        <a:bodyPr/>
        <a:lstStyle/>
        <a:p>
          <a:endParaRPr lang="en-US"/>
        </a:p>
      </dgm:t>
    </dgm:pt>
    <dgm:pt modelId="{874129B2-1760-4177-9B74-07B23D76DC0D}" type="sibTrans" cxnId="{0E021250-F215-4775-A444-9269DABB2E27}">
      <dgm:prSet/>
      <dgm:spPr/>
      <dgm:t>
        <a:bodyPr/>
        <a:lstStyle/>
        <a:p>
          <a:endParaRPr lang="en-US"/>
        </a:p>
      </dgm:t>
    </dgm:pt>
    <dgm:pt modelId="{AC1A62DE-C04E-4A09-93D8-8EB9BE78925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Ich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A1AAA24-6EBA-4F13-9250-BEF6919E58EB}" type="parTrans" cxnId="{A850BB3E-569E-45B7-8A33-FF4A0FB3E459}">
      <dgm:prSet/>
      <dgm:spPr/>
      <dgm:t>
        <a:bodyPr/>
        <a:lstStyle/>
        <a:p>
          <a:endParaRPr lang="en-US"/>
        </a:p>
      </dgm:t>
    </dgm:pt>
    <dgm:pt modelId="{CB0A4850-255C-42EC-A9AB-BAB4DA8824AA}" type="sibTrans" cxnId="{A850BB3E-569E-45B7-8A33-FF4A0FB3E459}">
      <dgm:prSet/>
      <dgm:spPr/>
      <dgm:t>
        <a:bodyPr/>
        <a:lstStyle/>
        <a:p>
          <a:endParaRPr lang="en-US"/>
        </a:p>
      </dgm:t>
    </dgm:pt>
    <dgm:pt modelId="{30CCFEF3-FE22-49DE-81CF-48381BC5DD9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Istnieją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wzorce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wdrożyć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3F14CAC-27D7-4500-8746-3C7888D68606}" type="parTrans" cxnId="{91E30525-8A76-48FD-ABDE-C07718060E5A}">
      <dgm:prSet/>
      <dgm:spPr/>
      <dgm:t>
        <a:bodyPr/>
        <a:lstStyle/>
        <a:p>
          <a:endParaRPr lang="en-US"/>
        </a:p>
      </dgm:t>
    </dgm:pt>
    <dgm:pt modelId="{2DB61B32-2628-4071-9928-856603B9D6C0}" type="sibTrans" cxnId="{91E30525-8A76-48FD-ABDE-C07718060E5A}">
      <dgm:prSet/>
      <dgm:spPr/>
      <dgm:t>
        <a:bodyPr/>
        <a:lstStyle/>
        <a:p>
          <a:endParaRPr lang="en-US"/>
        </a:p>
      </dgm:t>
    </dgm:pt>
    <dgm:pt modelId="{1F581CC0-E712-4DDE-AC24-2F68FA6E7FC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Warto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zaplanować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sposób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uwzględnienia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raportach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4817152A-D640-4E39-8878-3C33BA39988E}" type="parTrans" cxnId="{9A34149A-3C55-4C3F-B245-1325A57C78DC}">
      <dgm:prSet/>
      <dgm:spPr/>
      <dgm:t>
        <a:bodyPr/>
        <a:lstStyle/>
        <a:p>
          <a:endParaRPr lang="en-US"/>
        </a:p>
      </dgm:t>
    </dgm:pt>
    <dgm:pt modelId="{310164C7-3FED-4ED2-88A3-D0E285E9EAF6}" type="sibTrans" cxnId="{9A34149A-3C55-4C3F-B245-1325A57C78DC}">
      <dgm:prSet/>
      <dgm:spPr/>
      <dgm:t>
        <a:bodyPr/>
        <a:lstStyle/>
        <a:p>
          <a:endParaRPr lang="en-US"/>
        </a:p>
      </dgm:t>
    </dgm:pt>
    <dgm:pt modelId="{ABD1F4F6-5F4D-40A7-AAD0-5503258B13F5}" type="pres">
      <dgm:prSet presAssocID="{647E8A1B-CAC5-4D5E-A03D-E06E17BB22F5}" presName="linear" presStyleCnt="0">
        <dgm:presLayoutVars>
          <dgm:animLvl val="lvl"/>
          <dgm:resizeHandles val="exact"/>
        </dgm:presLayoutVars>
      </dgm:prSet>
      <dgm:spPr/>
    </dgm:pt>
    <dgm:pt modelId="{7FFDF90C-5A9B-4C40-8E55-0E80AE112292}" type="pres">
      <dgm:prSet presAssocID="{F618BC28-9048-4C9D-B55D-549BFF73150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E8D2876-FD37-4A80-BB25-39BF12A9637E}" type="pres">
      <dgm:prSet presAssocID="{874129B2-1760-4177-9B74-07B23D76DC0D}" presName="spacer" presStyleCnt="0"/>
      <dgm:spPr/>
    </dgm:pt>
    <dgm:pt modelId="{03834338-5B9C-40F1-B5B7-17634BE68B39}" type="pres">
      <dgm:prSet presAssocID="{AC1A62DE-C04E-4A09-93D8-8EB9BE78925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E78B991-3932-4854-9E07-4A63F5A09D3B}" type="pres">
      <dgm:prSet presAssocID="{CB0A4850-255C-42EC-A9AB-BAB4DA8824AA}" presName="spacer" presStyleCnt="0"/>
      <dgm:spPr/>
    </dgm:pt>
    <dgm:pt modelId="{BBB2847E-E35C-49D1-B6D9-9195A738784B}" type="pres">
      <dgm:prSet presAssocID="{30CCFEF3-FE22-49DE-81CF-48381BC5DD9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47BAC39-93FF-4C61-8C44-6B7DF4A93820}" type="pres">
      <dgm:prSet presAssocID="{2DB61B32-2628-4071-9928-856603B9D6C0}" presName="spacer" presStyleCnt="0"/>
      <dgm:spPr/>
    </dgm:pt>
    <dgm:pt modelId="{410C3F24-3201-4766-A14D-622F4E827181}" type="pres">
      <dgm:prSet presAssocID="{1F581CC0-E712-4DDE-AC24-2F68FA6E7FC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28EE91A-2E4B-4C28-B8B3-951FD216A262}" type="presOf" srcId="{F618BC28-9048-4C9D-B55D-549BFF731501}" destId="{7FFDF90C-5A9B-4C40-8E55-0E80AE112292}" srcOrd="0" destOrd="0" presId="urn:microsoft.com/office/officeart/2005/8/layout/vList2"/>
    <dgm:cxn modelId="{91E30525-8A76-48FD-ABDE-C07718060E5A}" srcId="{647E8A1B-CAC5-4D5E-A03D-E06E17BB22F5}" destId="{30CCFEF3-FE22-49DE-81CF-48381BC5DD94}" srcOrd="2" destOrd="0" parTransId="{B3F14CAC-27D7-4500-8746-3C7888D68606}" sibTransId="{2DB61B32-2628-4071-9928-856603B9D6C0}"/>
    <dgm:cxn modelId="{97ED8128-6CAC-4C5B-A66E-FBA4D4E112C6}" type="presOf" srcId="{AC1A62DE-C04E-4A09-93D8-8EB9BE789257}" destId="{03834338-5B9C-40F1-B5B7-17634BE68B39}" srcOrd="0" destOrd="0" presId="urn:microsoft.com/office/officeart/2005/8/layout/vList2"/>
    <dgm:cxn modelId="{A850BB3E-569E-45B7-8A33-FF4A0FB3E459}" srcId="{647E8A1B-CAC5-4D5E-A03D-E06E17BB22F5}" destId="{AC1A62DE-C04E-4A09-93D8-8EB9BE789257}" srcOrd="1" destOrd="0" parTransId="{4A1AAA24-6EBA-4F13-9250-BEF6919E58EB}" sibTransId="{CB0A4850-255C-42EC-A9AB-BAB4DA8824AA}"/>
    <dgm:cxn modelId="{A1EACC69-EA27-4476-9335-48491B7439DE}" type="presOf" srcId="{647E8A1B-CAC5-4D5E-A03D-E06E17BB22F5}" destId="{ABD1F4F6-5F4D-40A7-AAD0-5503258B13F5}" srcOrd="0" destOrd="0" presId="urn:microsoft.com/office/officeart/2005/8/layout/vList2"/>
    <dgm:cxn modelId="{56AD0A6C-4DEF-4328-ACC1-3D1678FD7826}" type="presOf" srcId="{30CCFEF3-FE22-49DE-81CF-48381BC5DD94}" destId="{BBB2847E-E35C-49D1-B6D9-9195A738784B}" srcOrd="0" destOrd="0" presId="urn:microsoft.com/office/officeart/2005/8/layout/vList2"/>
    <dgm:cxn modelId="{0E021250-F215-4775-A444-9269DABB2E27}" srcId="{647E8A1B-CAC5-4D5E-A03D-E06E17BB22F5}" destId="{F618BC28-9048-4C9D-B55D-549BFF731501}" srcOrd="0" destOrd="0" parTransId="{4B608FBE-3C81-4E8D-83EC-48C072F33F39}" sibTransId="{874129B2-1760-4177-9B74-07B23D76DC0D}"/>
    <dgm:cxn modelId="{AD924075-99C4-4C7D-B3A3-FF95A57472E3}" type="presOf" srcId="{1F581CC0-E712-4DDE-AC24-2F68FA6E7FC7}" destId="{410C3F24-3201-4766-A14D-622F4E827181}" srcOrd="0" destOrd="0" presId="urn:microsoft.com/office/officeart/2005/8/layout/vList2"/>
    <dgm:cxn modelId="{9A34149A-3C55-4C3F-B245-1325A57C78DC}" srcId="{647E8A1B-CAC5-4D5E-A03D-E06E17BB22F5}" destId="{1F581CC0-E712-4DDE-AC24-2F68FA6E7FC7}" srcOrd="3" destOrd="0" parTransId="{4817152A-D640-4E39-8878-3C33BA39988E}" sibTransId="{310164C7-3FED-4ED2-88A3-D0E285E9EAF6}"/>
    <dgm:cxn modelId="{6C14434F-5986-43F8-8724-3DF6B940A481}" type="presParOf" srcId="{ABD1F4F6-5F4D-40A7-AAD0-5503258B13F5}" destId="{7FFDF90C-5A9B-4C40-8E55-0E80AE112292}" srcOrd="0" destOrd="0" presId="urn:microsoft.com/office/officeart/2005/8/layout/vList2"/>
    <dgm:cxn modelId="{BF748ABB-2858-43CE-B38C-E4EE9850ED5B}" type="presParOf" srcId="{ABD1F4F6-5F4D-40A7-AAD0-5503258B13F5}" destId="{2E8D2876-FD37-4A80-BB25-39BF12A9637E}" srcOrd="1" destOrd="0" presId="urn:microsoft.com/office/officeart/2005/8/layout/vList2"/>
    <dgm:cxn modelId="{63CFC9B3-EA49-4BCB-819C-9A06377A5E85}" type="presParOf" srcId="{ABD1F4F6-5F4D-40A7-AAD0-5503258B13F5}" destId="{03834338-5B9C-40F1-B5B7-17634BE68B39}" srcOrd="2" destOrd="0" presId="urn:microsoft.com/office/officeart/2005/8/layout/vList2"/>
    <dgm:cxn modelId="{9F47D1CE-D2F7-408E-AEBD-2ABE2F0FBB19}" type="presParOf" srcId="{ABD1F4F6-5F4D-40A7-AAD0-5503258B13F5}" destId="{BE78B991-3932-4854-9E07-4A63F5A09D3B}" srcOrd="3" destOrd="0" presId="urn:microsoft.com/office/officeart/2005/8/layout/vList2"/>
    <dgm:cxn modelId="{FF32A694-1DC0-44DF-8307-B182EE4DE9A7}" type="presParOf" srcId="{ABD1F4F6-5F4D-40A7-AAD0-5503258B13F5}" destId="{BBB2847E-E35C-49D1-B6D9-9195A738784B}" srcOrd="4" destOrd="0" presId="urn:microsoft.com/office/officeart/2005/8/layout/vList2"/>
    <dgm:cxn modelId="{B57117AF-CF9D-4FE4-89AE-1A3135A54402}" type="presParOf" srcId="{ABD1F4F6-5F4D-40A7-AAD0-5503258B13F5}" destId="{747BAC39-93FF-4C61-8C44-6B7DF4A93820}" srcOrd="5" destOrd="0" presId="urn:microsoft.com/office/officeart/2005/8/layout/vList2"/>
    <dgm:cxn modelId="{403088E6-E9A8-4C56-9A51-4FC6DB21F3CA}" type="presParOf" srcId="{ABD1F4F6-5F4D-40A7-AAD0-5503258B13F5}" destId="{410C3F24-3201-4766-A14D-622F4E82718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BA9981-996C-4C3B-9C52-13432CFCE2A2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0ACE3596-0C67-42E5-BA0A-258FFDFEB6A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Osoby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instytucje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wpływające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dotykane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8823460-72CD-4AA8-BF1C-BE96000BC666}" type="parTrans" cxnId="{45F121B3-60A3-44F2-AAF8-34F1DCDE518C}">
      <dgm:prSet/>
      <dgm:spPr/>
      <dgm:t>
        <a:bodyPr/>
        <a:lstStyle/>
        <a:p>
          <a:endParaRPr lang="en-US"/>
        </a:p>
      </dgm:t>
    </dgm:pt>
    <dgm:pt modelId="{1432F9D6-077D-4ECF-84AB-8AFB8AB046EC}" type="sibTrans" cxnId="{45F121B3-60A3-44F2-AAF8-34F1DCDE518C}">
      <dgm:prSet/>
      <dgm:spPr/>
      <dgm:t>
        <a:bodyPr/>
        <a:lstStyle/>
        <a:p>
          <a:endParaRPr lang="en-US"/>
        </a:p>
      </dgm:t>
    </dgm:pt>
    <dgm:pt modelId="{AB7C3A40-D52E-4942-885B-44DE567C9D2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element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060CC0A4-262B-433E-B43A-723021A163F4}" type="parTrans" cxnId="{5AF7E800-49F0-4319-A3CC-34B58EB7D8B2}">
      <dgm:prSet/>
      <dgm:spPr/>
      <dgm:t>
        <a:bodyPr/>
        <a:lstStyle/>
        <a:p>
          <a:endParaRPr lang="en-US"/>
        </a:p>
      </dgm:t>
    </dgm:pt>
    <dgm:pt modelId="{73F7B13A-39EA-4174-8148-17B7AC2C01A2}" type="sibTrans" cxnId="{5AF7E800-49F0-4319-A3CC-34B58EB7D8B2}">
      <dgm:prSet/>
      <dgm:spPr/>
      <dgm:t>
        <a:bodyPr/>
        <a:lstStyle/>
        <a:p>
          <a:endParaRPr lang="en-US"/>
        </a:p>
      </dgm:t>
    </dgm:pt>
    <dgm:pt modelId="{B5F6ABE8-3622-417E-9943-C34DFEAC40F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mieszkańcy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samorządy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NGO.</a:t>
          </a:r>
        </a:p>
      </dgm:t>
    </dgm:pt>
    <dgm:pt modelId="{193C7F1C-C485-4734-A1DC-7A59682F5218}" type="parTrans" cxnId="{32D11796-64A0-4E95-811E-C9D26590D041}">
      <dgm:prSet/>
      <dgm:spPr/>
      <dgm:t>
        <a:bodyPr/>
        <a:lstStyle/>
        <a:p>
          <a:endParaRPr lang="en-US"/>
        </a:p>
      </dgm:t>
    </dgm:pt>
    <dgm:pt modelId="{AC8C7051-C0AD-4CA0-A37B-20A9DF917EBB}" type="sibTrans" cxnId="{32D11796-64A0-4E95-811E-C9D26590D041}">
      <dgm:prSet/>
      <dgm:spPr/>
      <dgm:t>
        <a:bodyPr/>
        <a:lstStyle/>
        <a:p>
          <a:endParaRPr lang="en-US"/>
        </a:p>
      </dgm:t>
    </dgm:pt>
    <dgm:pt modelId="{407072C0-4AA3-4AF3-B58F-4ACD098139A6}" type="pres">
      <dgm:prSet presAssocID="{01BA9981-996C-4C3B-9C52-13432CFCE2A2}" presName="vert0" presStyleCnt="0">
        <dgm:presLayoutVars>
          <dgm:dir/>
          <dgm:animOne val="branch"/>
          <dgm:animLvl val="lvl"/>
        </dgm:presLayoutVars>
      </dgm:prSet>
      <dgm:spPr/>
    </dgm:pt>
    <dgm:pt modelId="{CBF0F178-E49C-4D4E-84D3-1FAF3605EBBA}" type="pres">
      <dgm:prSet presAssocID="{0ACE3596-0C67-42E5-BA0A-258FFDFEB6AA}" presName="thickLine" presStyleLbl="alignNode1" presStyleIdx="0" presStyleCnt="3"/>
      <dgm:spPr/>
    </dgm:pt>
    <dgm:pt modelId="{E4F9B3F5-F159-4981-83EB-4D08390D14A8}" type="pres">
      <dgm:prSet presAssocID="{0ACE3596-0C67-42E5-BA0A-258FFDFEB6AA}" presName="horz1" presStyleCnt="0"/>
      <dgm:spPr/>
    </dgm:pt>
    <dgm:pt modelId="{9298E2B7-8BAB-4F8C-BABA-535624614BAC}" type="pres">
      <dgm:prSet presAssocID="{0ACE3596-0C67-42E5-BA0A-258FFDFEB6AA}" presName="tx1" presStyleLbl="revTx" presStyleIdx="0" presStyleCnt="3"/>
      <dgm:spPr/>
    </dgm:pt>
    <dgm:pt modelId="{689905BC-F34E-4A3F-88D9-D5BABC36B1CD}" type="pres">
      <dgm:prSet presAssocID="{0ACE3596-0C67-42E5-BA0A-258FFDFEB6AA}" presName="vert1" presStyleCnt="0"/>
      <dgm:spPr/>
    </dgm:pt>
    <dgm:pt modelId="{17A31E68-4C93-414D-B073-ADEA07FA5B9C}" type="pres">
      <dgm:prSet presAssocID="{AB7C3A40-D52E-4942-885B-44DE567C9D27}" presName="thickLine" presStyleLbl="alignNode1" presStyleIdx="1" presStyleCnt="3"/>
      <dgm:spPr/>
    </dgm:pt>
    <dgm:pt modelId="{D8D87BF4-A90D-45CF-A273-59671F51FBD3}" type="pres">
      <dgm:prSet presAssocID="{AB7C3A40-D52E-4942-885B-44DE567C9D27}" presName="horz1" presStyleCnt="0"/>
      <dgm:spPr/>
    </dgm:pt>
    <dgm:pt modelId="{7C4F5772-1013-4BE9-9F63-6B2596AE6051}" type="pres">
      <dgm:prSet presAssocID="{AB7C3A40-D52E-4942-885B-44DE567C9D27}" presName="tx1" presStyleLbl="revTx" presStyleIdx="1" presStyleCnt="3"/>
      <dgm:spPr/>
    </dgm:pt>
    <dgm:pt modelId="{ACB1275E-9724-4FA6-A44F-C7BD242021A8}" type="pres">
      <dgm:prSet presAssocID="{AB7C3A40-D52E-4942-885B-44DE567C9D27}" presName="vert1" presStyleCnt="0"/>
      <dgm:spPr/>
    </dgm:pt>
    <dgm:pt modelId="{87651171-D926-4D3E-9040-74E6B32AC2D2}" type="pres">
      <dgm:prSet presAssocID="{B5F6ABE8-3622-417E-9943-C34DFEAC40F9}" presName="thickLine" presStyleLbl="alignNode1" presStyleIdx="2" presStyleCnt="3"/>
      <dgm:spPr/>
    </dgm:pt>
    <dgm:pt modelId="{C0205555-956E-4784-B8BB-12A5FCE3FC17}" type="pres">
      <dgm:prSet presAssocID="{B5F6ABE8-3622-417E-9943-C34DFEAC40F9}" presName="horz1" presStyleCnt="0"/>
      <dgm:spPr/>
    </dgm:pt>
    <dgm:pt modelId="{B99B725B-B9B8-4A4A-A39D-AA518994DFCF}" type="pres">
      <dgm:prSet presAssocID="{B5F6ABE8-3622-417E-9943-C34DFEAC40F9}" presName="tx1" presStyleLbl="revTx" presStyleIdx="2" presStyleCnt="3"/>
      <dgm:spPr/>
    </dgm:pt>
    <dgm:pt modelId="{E7355F1E-A571-4F52-84A8-971112148209}" type="pres">
      <dgm:prSet presAssocID="{B5F6ABE8-3622-417E-9943-C34DFEAC40F9}" presName="vert1" presStyleCnt="0"/>
      <dgm:spPr/>
    </dgm:pt>
  </dgm:ptLst>
  <dgm:cxnLst>
    <dgm:cxn modelId="{5AF7E800-49F0-4319-A3CC-34B58EB7D8B2}" srcId="{01BA9981-996C-4C3B-9C52-13432CFCE2A2}" destId="{AB7C3A40-D52E-4942-885B-44DE567C9D27}" srcOrd="1" destOrd="0" parTransId="{060CC0A4-262B-433E-B43A-723021A163F4}" sibTransId="{73F7B13A-39EA-4174-8148-17B7AC2C01A2}"/>
    <dgm:cxn modelId="{44D6F962-E917-477E-8847-4B11E33C3A23}" type="presOf" srcId="{01BA9981-996C-4C3B-9C52-13432CFCE2A2}" destId="{407072C0-4AA3-4AF3-B58F-4ACD098139A6}" srcOrd="0" destOrd="0" presId="urn:microsoft.com/office/officeart/2008/layout/LinedList"/>
    <dgm:cxn modelId="{A6ABC045-A49C-4DBB-BF44-850D8F992A7A}" type="presOf" srcId="{B5F6ABE8-3622-417E-9943-C34DFEAC40F9}" destId="{B99B725B-B9B8-4A4A-A39D-AA518994DFCF}" srcOrd="0" destOrd="0" presId="urn:microsoft.com/office/officeart/2008/layout/LinedList"/>
    <dgm:cxn modelId="{32D11796-64A0-4E95-811E-C9D26590D041}" srcId="{01BA9981-996C-4C3B-9C52-13432CFCE2A2}" destId="{B5F6ABE8-3622-417E-9943-C34DFEAC40F9}" srcOrd="2" destOrd="0" parTransId="{193C7F1C-C485-4734-A1DC-7A59682F5218}" sibTransId="{AC8C7051-C0AD-4CA0-A37B-20A9DF917EBB}"/>
    <dgm:cxn modelId="{45F121B3-60A3-44F2-AAF8-34F1DCDE518C}" srcId="{01BA9981-996C-4C3B-9C52-13432CFCE2A2}" destId="{0ACE3596-0C67-42E5-BA0A-258FFDFEB6AA}" srcOrd="0" destOrd="0" parTransId="{C8823460-72CD-4AA8-BF1C-BE96000BC666}" sibTransId="{1432F9D6-077D-4ECF-84AB-8AFB8AB046EC}"/>
    <dgm:cxn modelId="{E710F3CC-D42A-47F7-BD48-8C989CA90961}" type="presOf" srcId="{0ACE3596-0C67-42E5-BA0A-258FFDFEB6AA}" destId="{9298E2B7-8BAB-4F8C-BABA-535624614BAC}" srcOrd="0" destOrd="0" presId="urn:microsoft.com/office/officeart/2008/layout/LinedList"/>
    <dgm:cxn modelId="{AF42E1DE-CC8F-452F-8CDF-A89EFC18BACB}" type="presOf" srcId="{AB7C3A40-D52E-4942-885B-44DE567C9D27}" destId="{7C4F5772-1013-4BE9-9F63-6B2596AE6051}" srcOrd="0" destOrd="0" presId="urn:microsoft.com/office/officeart/2008/layout/LinedList"/>
    <dgm:cxn modelId="{D233F860-E505-43EB-BA2E-FF789CC7BACD}" type="presParOf" srcId="{407072C0-4AA3-4AF3-B58F-4ACD098139A6}" destId="{CBF0F178-E49C-4D4E-84D3-1FAF3605EBBA}" srcOrd="0" destOrd="0" presId="urn:microsoft.com/office/officeart/2008/layout/LinedList"/>
    <dgm:cxn modelId="{8FB3542D-CCD8-4827-8E03-AB01D2C2CF6E}" type="presParOf" srcId="{407072C0-4AA3-4AF3-B58F-4ACD098139A6}" destId="{E4F9B3F5-F159-4981-83EB-4D08390D14A8}" srcOrd="1" destOrd="0" presId="urn:microsoft.com/office/officeart/2008/layout/LinedList"/>
    <dgm:cxn modelId="{6E159EC1-433F-45D6-A37B-39441AFECFE2}" type="presParOf" srcId="{E4F9B3F5-F159-4981-83EB-4D08390D14A8}" destId="{9298E2B7-8BAB-4F8C-BABA-535624614BAC}" srcOrd="0" destOrd="0" presId="urn:microsoft.com/office/officeart/2008/layout/LinedList"/>
    <dgm:cxn modelId="{1A622F4B-472B-4502-B799-507B0195AC52}" type="presParOf" srcId="{E4F9B3F5-F159-4981-83EB-4D08390D14A8}" destId="{689905BC-F34E-4A3F-88D9-D5BABC36B1CD}" srcOrd="1" destOrd="0" presId="urn:microsoft.com/office/officeart/2008/layout/LinedList"/>
    <dgm:cxn modelId="{52CC69BE-BDC1-4A57-8BB2-E63D81D27B8A}" type="presParOf" srcId="{407072C0-4AA3-4AF3-B58F-4ACD098139A6}" destId="{17A31E68-4C93-414D-B073-ADEA07FA5B9C}" srcOrd="2" destOrd="0" presId="urn:microsoft.com/office/officeart/2008/layout/LinedList"/>
    <dgm:cxn modelId="{A6A9FF9E-153D-42D3-941F-E9FE3C4D850F}" type="presParOf" srcId="{407072C0-4AA3-4AF3-B58F-4ACD098139A6}" destId="{D8D87BF4-A90D-45CF-A273-59671F51FBD3}" srcOrd="3" destOrd="0" presId="urn:microsoft.com/office/officeart/2008/layout/LinedList"/>
    <dgm:cxn modelId="{27C23BC5-58D5-420E-92DE-35D85AB48223}" type="presParOf" srcId="{D8D87BF4-A90D-45CF-A273-59671F51FBD3}" destId="{7C4F5772-1013-4BE9-9F63-6B2596AE6051}" srcOrd="0" destOrd="0" presId="urn:microsoft.com/office/officeart/2008/layout/LinedList"/>
    <dgm:cxn modelId="{6216102B-6E81-444E-ADC3-B9A9EBC933E3}" type="presParOf" srcId="{D8D87BF4-A90D-45CF-A273-59671F51FBD3}" destId="{ACB1275E-9724-4FA6-A44F-C7BD242021A8}" srcOrd="1" destOrd="0" presId="urn:microsoft.com/office/officeart/2008/layout/LinedList"/>
    <dgm:cxn modelId="{B647EFE2-8E08-4BDA-9A84-D38A93B5C631}" type="presParOf" srcId="{407072C0-4AA3-4AF3-B58F-4ACD098139A6}" destId="{87651171-D926-4D3E-9040-74E6B32AC2D2}" srcOrd="4" destOrd="0" presId="urn:microsoft.com/office/officeart/2008/layout/LinedList"/>
    <dgm:cxn modelId="{201F0508-FFBF-4094-A443-4556C3AF9601}" type="presParOf" srcId="{407072C0-4AA3-4AF3-B58F-4ACD098139A6}" destId="{C0205555-956E-4784-B8BB-12A5FCE3FC17}" srcOrd="5" destOrd="0" presId="urn:microsoft.com/office/officeart/2008/layout/LinedList"/>
    <dgm:cxn modelId="{89182367-7122-4700-9C4C-D0008BA81D43}" type="presParOf" srcId="{C0205555-956E-4784-B8BB-12A5FCE3FC17}" destId="{B99B725B-B9B8-4A4A-A39D-AA518994DFCF}" srcOrd="0" destOrd="0" presId="urn:microsoft.com/office/officeart/2008/layout/LinedList"/>
    <dgm:cxn modelId="{3AEBADFD-C97C-449C-BC51-08DD56274B1A}" type="presParOf" srcId="{C0205555-956E-4784-B8BB-12A5FCE3FC17}" destId="{E7355F1E-A571-4F52-84A8-97111214820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D858CE-889F-4729-BEE9-991FFBB84159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ABD74E5-EA0A-4708-BF6F-C55C07BA283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Wewnętrzni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Zewnętrzni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C841E5E-4BE6-4759-B723-BA86409EDEDE}" type="parTrans" cxnId="{4FF6BFC3-0891-4419-AC56-4C0B23A043DB}">
      <dgm:prSet/>
      <dgm:spPr/>
      <dgm:t>
        <a:bodyPr/>
        <a:lstStyle/>
        <a:p>
          <a:endParaRPr lang="en-US"/>
        </a:p>
      </dgm:t>
    </dgm:pt>
    <dgm:pt modelId="{9D4828D3-95D8-4E58-9A8E-F59D2D76BA90}" type="sibTrans" cxnId="{4FF6BFC3-0891-4419-AC56-4C0B23A043DB}">
      <dgm:prSet/>
      <dgm:spPr/>
      <dgm:t>
        <a:bodyPr/>
        <a:lstStyle/>
        <a:p>
          <a:endParaRPr lang="en-US"/>
        </a:p>
      </dgm:t>
    </dgm:pt>
    <dgm:pt modelId="{C744D0E5-6B18-4E59-A630-788FA239FF8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Operacyjni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A15FA71-8517-4EF2-BF7E-5753EBF6540C}" type="parTrans" cxnId="{62081114-BF86-4310-AD7B-3B3371EB37F9}">
      <dgm:prSet/>
      <dgm:spPr/>
      <dgm:t>
        <a:bodyPr/>
        <a:lstStyle/>
        <a:p>
          <a:endParaRPr lang="en-US"/>
        </a:p>
      </dgm:t>
    </dgm:pt>
    <dgm:pt modelId="{AADE0C44-F560-46D2-B377-46DFD4DBCF7D}" type="sibTrans" cxnId="{62081114-BF86-4310-AD7B-3B3371EB37F9}">
      <dgm:prSet/>
      <dgm:spPr/>
      <dgm:t>
        <a:bodyPr/>
        <a:lstStyle/>
        <a:p>
          <a:endParaRPr lang="en-US"/>
        </a:p>
      </dgm:t>
    </dgm:pt>
    <dgm:pt modelId="{BF89A635-10A1-43F5-8FFF-E27C70D5E3B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Peryferyjni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89A7AA5-F165-47CA-BFD3-9E90328E793A}" type="parTrans" cxnId="{69656942-4382-442A-9A55-03AAE62B3955}">
      <dgm:prSet/>
      <dgm:spPr/>
      <dgm:t>
        <a:bodyPr/>
        <a:lstStyle/>
        <a:p>
          <a:endParaRPr lang="en-US"/>
        </a:p>
      </dgm:t>
    </dgm:pt>
    <dgm:pt modelId="{E70C1619-82F1-4776-82F6-AEC9DFFA766B}" type="sibTrans" cxnId="{69656942-4382-442A-9A55-03AAE62B3955}">
      <dgm:prSet/>
      <dgm:spPr/>
      <dgm:t>
        <a:bodyPr/>
        <a:lstStyle/>
        <a:p>
          <a:endParaRPr lang="en-US"/>
        </a:p>
      </dgm:t>
    </dgm:pt>
    <dgm:pt modelId="{24C1B9CC-98A0-40B1-9915-22503992444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Wpływowi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4E5B4E9-09EF-4E6D-BB51-C6D3AEAF40E8}" type="parTrans" cxnId="{6EF90E0B-A9D4-4C21-A825-D07F4973C63F}">
      <dgm:prSet/>
      <dgm:spPr/>
      <dgm:t>
        <a:bodyPr/>
        <a:lstStyle/>
        <a:p>
          <a:endParaRPr lang="en-US"/>
        </a:p>
      </dgm:t>
    </dgm:pt>
    <dgm:pt modelId="{42B1724A-E5E2-4CE6-8542-965930BB17AD}" type="sibTrans" cxnId="{6EF90E0B-A9D4-4C21-A825-D07F4973C63F}">
      <dgm:prSet/>
      <dgm:spPr/>
      <dgm:t>
        <a:bodyPr/>
        <a:lstStyle/>
        <a:p>
          <a:endParaRPr lang="en-US"/>
        </a:p>
      </dgm:t>
    </dgm:pt>
    <dgm:pt modelId="{F04B9004-72BE-4D37-B1D2-C5DA9B5FCB45}" type="pres">
      <dgm:prSet presAssocID="{00D858CE-889F-4729-BEE9-991FFBB84159}" presName="vert0" presStyleCnt="0">
        <dgm:presLayoutVars>
          <dgm:dir/>
          <dgm:animOne val="branch"/>
          <dgm:animLvl val="lvl"/>
        </dgm:presLayoutVars>
      </dgm:prSet>
      <dgm:spPr/>
    </dgm:pt>
    <dgm:pt modelId="{B0C801EE-5960-4219-9E67-15AD9C835EA4}" type="pres">
      <dgm:prSet presAssocID="{6ABD74E5-EA0A-4708-BF6F-C55C07BA283D}" presName="thickLine" presStyleLbl="alignNode1" presStyleIdx="0" presStyleCnt="4"/>
      <dgm:spPr/>
    </dgm:pt>
    <dgm:pt modelId="{F69F4740-9B81-41FC-B74C-A728EA9E6E6F}" type="pres">
      <dgm:prSet presAssocID="{6ABD74E5-EA0A-4708-BF6F-C55C07BA283D}" presName="horz1" presStyleCnt="0"/>
      <dgm:spPr/>
    </dgm:pt>
    <dgm:pt modelId="{FDB71D87-4D66-45B5-9606-DED070338CB1}" type="pres">
      <dgm:prSet presAssocID="{6ABD74E5-EA0A-4708-BF6F-C55C07BA283D}" presName="tx1" presStyleLbl="revTx" presStyleIdx="0" presStyleCnt="4"/>
      <dgm:spPr/>
    </dgm:pt>
    <dgm:pt modelId="{50CD7BA0-1945-43E6-9AF7-49A9C1CAE480}" type="pres">
      <dgm:prSet presAssocID="{6ABD74E5-EA0A-4708-BF6F-C55C07BA283D}" presName="vert1" presStyleCnt="0"/>
      <dgm:spPr/>
    </dgm:pt>
    <dgm:pt modelId="{10028277-BE75-4F3E-9393-F63EFFCB45A8}" type="pres">
      <dgm:prSet presAssocID="{C744D0E5-6B18-4E59-A630-788FA239FF8C}" presName="thickLine" presStyleLbl="alignNode1" presStyleIdx="1" presStyleCnt="4"/>
      <dgm:spPr/>
    </dgm:pt>
    <dgm:pt modelId="{137A8E6E-A6C9-4F49-B991-B5018B0E01B4}" type="pres">
      <dgm:prSet presAssocID="{C744D0E5-6B18-4E59-A630-788FA239FF8C}" presName="horz1" presStyleCnt="0"/>
      <dgm:spPr/>
    </dgm:pt>
    <dgm:pt modelId="{EFCEAF74-73E3-4EF3-AF49-A8E5D8640057}" type="pres">
      <dgm:prSet presAssocID="{C744D0E5-6B18-4E59-A630-788FA239FF8C}" presName="tx1" presStyleLbl="revTx" presStyleIdx="1" presStyleCnt="4"/>
      <dgm:spPr/>
    </dgm:pt>
    <dgm:pt modelId="{9CAEE520-90F0-4CEE-9D64-30313F7E59D9}" type="pres">
      <dgm:prSet presAssocID="{C744D0E5-6B18-4E59-A630-788FA239FF8C}" presName="vert1" presStyleCnt="0"/>
      <dgm:spPr/>
    </dgm:pt>
    <dgm:pt modelId="{B0FB68D0-5CE2-4F2B-B565-AF906058BA2A}" type="pres">
      <dgm:prSet presAssocID="{BF89A635-10A1-43F5-8FFF-E27C70D5E3B6}" presName="thickLine" presStyleLbl="alignNode1" presStyleIdx="2" presStyleCnt="4"/>
      <dgm:spPr/>
    </dgm:pt>
    <dgm:pt modelId="{170D8BD1-1C60-4FEE-8473-5A7FE4C7ABE4}" type="pres">
      <dgm:prSet presAssocID="{BF89A635-10A1-43F5-8FFF-E27C70D5E3B6}" presName="horz1" presStyleCnt="0"/>
      <dgm:spPr/>
    </dgm:pt>
    <dgm:pt modelId="{104D685C-59DD-4796-8808-035A8968EE84}" type="pres">
      <dgm:prSet presAssocID="{BF89A635-10A1-43F5-8FFF-E27C70D5E3B6}" presName="tx1" presStyleLbl="revTx" presStyleIdx="2" presStyleCnt="4"/>
      <dgm:spPr/>
    </dgm:pt>
    <dgm:pt modelId="{F929AD20-8781-4070-9DE8-C375ADFF7E3A}" type="pres">
      <dgm:prSet presAssocID="{BF89A635-10A1-43F5-8FFF-E27C70D5E3B6}" presName="vert1" presStyleCnt="0"/>
      <dgm:spPr/>
    </dgm:pt>
    <dgm:pt modelId="{DA969C24-6BA2-401E-B88F-C00233797EFF}" type="pres">
      <dgm:prSet presAssocID="{24C1B9CC-98A0-40B1-9915-225039924441}" presName="thickLine" presStyleLbl="alignNode1" presStyleIdx="3" presStyleCnt="4"/>
      <dgm:spPr/>
    </dgm:pt>
    <dgm:pt modelId="{8E5B9A7E-DAE4-4E88-9C31-2BE213192B13}" type="pres">
      <dgm:prSet presAssocID="{24C1B9CC-98A0-40B1-9915-225039924441}" presName="horz1" presStyleCnt="0"/>
      <dgm:spPr/>
    </dgm:pt>
    <dgm:pt modelId="{CDCB152E-CC84-4281-BBB2-512BF6893089}" type="pres">
      <dgm:prSet presAssocID="{24C1B9CC-98A0-40B1-9915-225039924441}" presName="tx1" presStyleLbl="revTx" presStyleIdx="3" presStyleCnt="4"/>
      <dgm:spPr/>
    </dgm:pt>
    <dgm:pt modelId="{19BB7B6D-F88A-4EC2-B855-556CD603F388}" type="pres">
      <dgm:prSet presAssocID="{24C1B9CC-98A0-40B1-9915-225039924441}" presName="vert1" presStyleCnt="0"/>
      <dgm:spPr/>
    </dgm:pt>
  </dgm:ptLst>
  <dgm:cxnLst>
    <dgm:cxn modelId="{6EF90E0B-A9D4-4C21-A825-D07F4973C63F}" srcId="{00D858CE-889F-4729-BEE9-991FFBB84159}" destId="{24C1B9CC-98A0-40B1-9915-225039924441}" srcOrd="3" destOrd="0" parTransId="{04E5B4E9-09EF-4E6D-BB51-C6D3AEAF40E8}" sibTransId="{42B1724A-E5E2-4CE6-8542-965930BB17AD}"/>
    <dgm:cxn modelId="{62081114-BF86-4310-AD7B-3B3371EB37F9}" srcId="{00D858CE-889F-4729-BEE9-991FFBB84159}" destId="{C744D0E5-6B18-4E59-A630-788FA239FF8C}" srcOrd="1" destOrd="0" parTransId="{FA15FA71-8517-4EF2-BF7E-5753EBF6540C}" sibTransId="{AADE0C44-F560-46D2-B377-46DFD4DBCF7D}"/>
    <dgm:cxn modelId="{3FF6F923-02B8-4FC9-96DF-9E71CBEA9A08}" type="presOf" srcId="{C744D0E5-6B18-4E59-A630-788FA239FF8C}" destId="{EFCEAF74-73E3-4EF3-AF49-A8E5D8640057}" srcOrd="0" destOrd="0" presId="urn:microsoft.com/office/officeart/2008/layout/LinedList"/>
    <dgm:cxn modelId="{8ECBFB3E-FB7D-4467-92A0-73171F18D8E2}" type="presOf" srcId="{BF89A635-10A1-43F5-8FFF-E27C70D5E3B6}" destId="{104D685C-59DD-4796-8808-035A8968EE84}" srcOrd="0" destOrd="0" presId="urn:microsoft.com/office/officeart/2008/layout/LinedList"/>
    <dgm:cxn modelId="{69656942-4382-442A-9A55-03AAE62B3955}" srcId="{00D858CE-889F-4729-BEE9-991FFBB84159}" destId="{BF89A635-10A1-43F5-8FFF-E27C70D5E3B6}" srcOrd="2" destOrd="0" parTransId="{F89A7AA5-F165-47CA-BFD3-9E90328E793A}" sibTransId="{E70C1619-82F1-4776-82F6-AEC9DFFA766B}"/>
    <dgm:cxn modelId="{B9CC558D-DEAA-48B3-AFE0-B37914806CC6}" type="presOf" srcId="{24C1B9CC-98A0-40B1-9915-225039924441}" destId="{CDCB152E-CC84-4281-BBB2-512BF6893089}" srcOrd="0" destOrd="0" presId="urn:microsoft.com/office/officeart/2008/layout/LinedList"/>
    <dgm:cxn modelId="{A48190B2-0175-4D65-93CE-7EF6CED9BC95}" type="presOf" srcId="{6ABD74E5-EA0A-4708-BF6F-C55C07BA283D}" destId="{FDB71D87-4D66-45B5-9606-DED070338CB1}" srcOrd="0" destOrd="0" presId="urn:microsoft.com/office/officeart/2008/layout/LinedList"/>
    <dgm:cxn modelId="{4FF6BFC3-0891-4419-AC56-4C0B23A043DB}" srcId="{00D858CE-889F-4729-BEE9-991FFBB84159}" destId="{6ABD74E5-EA0A-4708-BF6F-C55C07BA283D}" srcOrd="0" destOrd="0" parTransId="{2C841E5E-4BE6-4759-B723-BA86409EDEDE}" sibTransId="{9D4828D3-95D8-4E58-9A8E-F59D2D76BA90}"/>
    <dgm:cxn modelId="{6C22EDFA-8757-4BCB-BFEF-75BD534FE147}" type="presOf" srcId="{00D858CE-889F-4729-BEE9-991FFBB84159}" destId="{F04B9004-72BE-4D37-B1D2-C5DA9B5FCB45}" srcOrd="0" destOrd="0" presId="urn:microsoft.com/office/officeart/2008/layout/LinedList"/>
    <dgm:cxn modelId="{8129FEAA-E104-4B05-902A-109D15CD1E84}" type="presParOf" srcId="{F04B9004-72BE-4D37-B1D2-C5DA9B5FCB45}" destId="{B0C801EE-5960-4219-9E67-15AD9C835EA4}" srcOrd="0" destOrd="0" presId="urn:microsoft.com/office/officeart/2008/layout/LinedList"/>
    <dgm:cxn modelId="{9CBEA0B9-00FA-4500-AE5D-F9AD5FF4360C}" type="presParOf" srcId="{F04B9004-72BE-4D37-B1D2-C5DA9B5FCB45}" destId="{F69F4740-9B81-41FC-B74C-A728EA9E6E6F}" srcOrd="1" destOrd="0" presId="urn:microsoft.com/office/officeart/2008/layout/LinedList"/>
    <dgm:cxn modelId="{77F1A791-8C51-438A-BCE0-19C6FB69B32E}" type="presParOf" srcId="{F69F4740-9B81-41FC-B74C-A728EA9E6E6F}" destId="{FDB71D87-4D66-45B5-9606-DED070338CB1}" srcOrd="0" destOrd="0" presId="urn:microsoft.com/office/officeart/2008/layout/LinedList"/>
    <dgm:cxn modelId="{3B786245-9798-4700-8002-DB30C70F56FF}" type="presParOf" srcId="{F69F4740-9B81-41FC-B74C-A728EA9E6E6F}" destId="{50CD7BA0-1945-43E6-9AF7-49A9C1CAE480}" srcOrd="1" destOrd="0" presId="urn:microsoft.com/office/officeart/2008/layout/LinedList"/>
    <dgm:cxn modelId="{55BBDFC4-9BDA-445A-97F5-45A4DB068A9C}" type="presParOf" srcId="{F04B9004-72BE-4D37-B1D2-C5DA9B5FCB45}" destId="{10028277-BE75-4F3E-9393-F63EFFCB45A8}" srcOrd="2" destOrd="0" presId="urn:microsoft.com/office/officeart/2008/layout/LinedList"/>
    <dgm:cxn modelId="{9A876609-3DEE-4BA0-B1EB-C8B975A1BC5C}" type="presParOf" srcId="{F04B9004-72BE-4D37-B1D2-C5DA9B5FCB45}" destId="{137A8E6E-A6C9-4F49-B991-B5018B0E01B4}" srcOrd="3" destOrd="0" presId="urn:microsoft.com/office/officeart/2008/layout/LinedList"/>
    <dgm:cxn modelId="{E34B1835-1F75-4ED0-877A-F6E1CACD9DBF}" type="presParOf" srcId="{137A8E6E-A6C9-4F49-B991-B5018B0E01B4}" destId="{EFCEAF74-73E3-4EF3-AF49-A8E5D8640057}" srcOrd="0" destOrd="0" presId="urn:microsoft.com/office/officeart/2008/layout/LinedList"/>
    <dgm:cxn modelId="{334D3EBC-9A6A-47A4-AC01-C3C8C1189108}" type="presParOf" srcId="{137A8E6E-A6C9-4F49-B991-B5018B0E01B4}" destId="{9CAEE520-90F0-4CEE-9D64-30313F7E59D9}" srcOrd="1" destOrd="0" presId="urn:microsoft.com/office/officeart/2008/layout/LinedList"/>
    <dgm:cxn modelId="{09B3B57F-7791-46E5-A70B-2DBEF5E727DB}" type="presParOf" srcId="{F04B9004-72BE-4D37-B1D2-C5DA9B5FCB45}" destId="{B0FB68D0-5CE2-4F2B-B565-AF906058BA2A}" srcOrd="4" destOrd="0" presId="urn:microsoft.com/office/officeart/2008/layout/LinedList"/>
    <dgm:cxn modelId="{13A715D3-1F79-43F7-8A03-FDFF101F7E11}" type="presParOf" srcId="{F04B9004-72BE-4D37-B1D2-C5DA9B5FCB45}" destId="{170D8BD1-1C60-4FEE-8473-5A7FE4C7ABE4}" srcOrd="5" destOrd="0" presId="urn:microsoft.com/office/officeart/2008/layout/LinedList"/>
    <dgm:cxn modelId="{2A1C69BC-E5EA-497D-85E6-DFA600305029}" type="presParOf" srcId="{170D8BD1-1C60-4FEE-8473-5A7FE4C7ABE4}" destId="{104D685C-59DD-4796-8808-035A8968EE84}" srcOrd="0" destOrd="0" presId="urn:microsoft.com/office/officeart/2008/layout/LinedList"/>
    <dgm:cxn modelId="{DF74630E-288C-4381-95AF-1261E4399F08}" type="presParOf" srcId="{170D8BD1-1C60-4FEE-8473-5A7FE4C7ABE4}" destId="{F929AD20-8781-4070-9DE8-C375ADFF7E3A}" srcOrd="1" destOrd="0" presId="urn:microsoft.com/office/officeart/2008/layout/LinedList"/>
    <dgm:cxn modelId="{C552887C-18A0-4B29-8E88-2235759C536F}" type="presParOf" srcId="{F04B9004-72BE-4D37-B1D2-C5DA9B5FCB45}" destId="{DA969C24-6BA2-401E-B88F-C00233797EFF}" srcOrd="6" destOrd="0" presId="urn:microsoft.com/office/officeart/2008/layout/LinedList"/>
    <dgm:cxn modelId="{B57D02F2-827B-4ADA-9EDA-32395A52E3CE}" type="presParOf" srcId="{F04B9004-72BE-4D37-B1D2-C5DA9B5FCB45}" destId="{8E5B9A7E-DAE4-4E88-9C31-2BE213192B13}" srcOrd="7" destOrd="0" presId="urn:microsoft.com/office/officeart/2008/layout/LinedList"/>
    <dgm:cxn modelId="{DDE5EC82-C7C7-462C-927C-7C449FD4F3FD}" type="presParOf" srcId="{8E5B9A7E-DAE4-4E88-9C31-2BE213192B13}" destId="{CDCB152E-CC84-4281-BBB2-512BF6893089}" srcOrd="0" destOrd="0" presId="urn:microsoft.com/office/officeart/2008/layout/LinedList"/>
    <dgm:cxn modelId="{DA12BA8A-6B9C-4F68-A186-E2EBC6108369}" type="presParOf" srcId="{8E5B9A7E-DAE4-4E88-9C31-2BE213192B13}" destId="{19BB7B6D-F88A-4EC2-B855-556CD603F38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F0ED5F-3D1D-4F48-91B9-AFC12B2FE96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B8C72BA3-5357-4155-B6A7-C6FBB7BAB12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zaufania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legitymizacji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8DFDAAF-66F2-4BFE-A328-206BF0EF1949}" type="parTrans" cxnId="{9AE5BEB5-5D38-447A-B738-1BABF420D258}">
      <dgm:prSet/>
      <dgm:spPr/>
      <dgm:t>
        <a:bodyPr/>
        <a:lstStyle/>
        <a:p>
          <a:endParaRPr lang="en-US"/>
        </a:p>
      </dgm:t>
    </dgm:pt>
    <dgm:pt modelId="{76E966DF-8F34-4189-9955-46A351D896F4}" type="sibTrans" cxnId="{9AE5BEB5-5D38-447A-B738-1BABF420D258}">
      <dgm:prSet/>
      <dgm:spPr/>
      <dgm:t>
        <a:bodyPr/>
        <a:lstStyle/>
        <a:p>
          <a:endParaRPr lang="en-US"/>
        </a:p>
      </dgm:t>
    </dgm:pt>
    <dgm:pt modelId="{F879512B-007A-46A6-8F62-B8F4761A4AA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dopasowanie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E25493F-256B-4D9B-AAE5-D6D8AF73B3D8}" type="parTrans" cxnId="{408F6BEC-C3FF-4B88-9664-CF749659C980}">
      <dgm:prSet/>
      <dgm:spPr/>
      <dgm:t>
        <a:bodyPr/>
        <a:lstStyle/>
        <a:p>
          <a:endParaRPr lang="en-US"/>
        </a:p>
      </dgm:t>
    </dgm:pt>
    <dgm:pt modelId="{D0F61F76-1496-426C-B2B8-A212D3AA3429}" type="sibTrans" cxnId="{408F6BEC-C3FF-4B88-9664-CF749659C980}">
      <dgm:prSet/>
      <dgm:spPr/>
      <dgm:t>
        <a:bodyPr/>
        <a:lstStyle/>
        <a:p>
          <a:endParaRPr lang="en-US"/>
        </a:p>
      </dgm:t>
    </dgm:pt>
    <dgm:pt modelId="{8137E5F1-5BB5-47CA-A28F-043B8F267F4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Możliwość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przewidywania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konfliktów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reagowania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5F28CB6-5A48-460B-B61B-7540DAA7B663}" type="parTrans" cxnId="{5B38AB4F-CF93-46EC-9336-058261DCD7BD}">
      <dgm:prSet/>
      <dgm:spPr/>
      <dgm:t>
        <a:bodyPr/>
        <a:lstStyle/>
        <a:p>
          <a:endParaRPr lang="en-US"/>
        </a:p>
      </dgm:t>
    </dgm:pt>
    <dgm:pt modelId="{A98C662D-F480-459F-B9DF-F2B794C8AFB8}" type="sibTrans" cxnId="{5B38AB4F-CF93-46EC-9336-058261DCD7BD}">
      <dgm:prSet/>
      <dgm:spPr/>
      <dgm:t>
        <a:bodyPr/>
        <a:lstStyle/>
        <a:p>
          <a:endParaRPr lang="en-US"/>
        </a:p>
      </dgm:t>
    </dgm:pt>
    <dgm:pt modelId="{38282FC5-F6D3-4CDB-BC1C-657BCDED159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Ale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też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konfliktu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przeciążenie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informacyjne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0436ABD-12CA-4B1E-B52C-5D938A4BD072}" type="parTrans" cxnId="{B37D05E8-5DB2-4685-AFE3-FD3B8F42F893}">
      <dgm:prSet/>
      <dgm:spPr/>
      <dgm:t>
        <a:bodyPr/>
        <a:lstStyle/>
        <a:p>
          <a:endParaRPr lang="en-US"/>
        </a:p>
      </dgm:t>
    </dgm:pt>
    <dgm:pt modelId="{23BB35D3-8A70-4777-9381-268D1B6EE1E7}" type="sibTrans" cxnId="{B37D05E8-5DB2-4685-AFE3-FD3B8F42F893}">
      <dgm:prSet/>
      <dgm:spPr/>
      <dgm:t>
        <a:bodyPr/>
        <a:lstStyle/>
        <a:p>
          <a:endParaRPr lang="en-US"/>
        </a:p>
      </dgm:t>
    </dgm:pt>
    <dgm:pt modelId="{90002989-DE90-40DE-A8C9-844F832D41A9}" type="pres">
      <dgm:prSet presAssocID="{71F0ED5F-3D1D-4F48-91B9-AFC12B2FE965}" presName="vert0" presStyleCnt="0">
        <dgm:presLayoutVars>
          <dgm:dir/>
          <dgm:animOne val="branch"/>
          <dgm:animLvl val="lvl"/>
        </dgm:presLayoutVars>
      </dgm:prSet>
      <dgm:spPr/>
    </dgm:pt>
    <dgm:pt modelId="{ACA8DEB1-9B2D-44C8-BA1B-4CF4B1A4B6F6}" type="pres">
      <dgm:prSet presAssocID="{B8C72BA3-5357-4155-B6A7-C6FBB7BAB129}" presName="thickLine" presStyleLbl="alignNode1" presStyleIdx="0" presStyleCnt="4"/>
      <dgm:spPr/>
    </dgm:pt>
    <dgm:pt modelId="{55EE21F5-F1F8-4913-ADD0-DCE4A4CCE290}" type="pres">
      <dgm:prSet presAssocID="{B8C72BA3-5357-4155-B6A7-C6FBB7BAB129}" presName="horz1" presStyleCnt="0"/>
      <dgm:spPr/>
    </dgm:pt>
    <dgm:pt modelId="{E369ACCC-61CA-4CF9-860B-C40EEF33B5E9}" type="pres">
      <dgm:prSet presAssocID="{B8C72BA3-5357-4155-B6A7-C6FBB7BAB129}" presName="tx1" presStyleLbl="revTx" presStyleIdx="0" presStyleCnt="4"/>
      <dgm:spPr/>
    </dgm:pt>
    <dgm:pt modelId="{A13776ED-E114-4687-880E-A7261BA1B368}" type="pres">
      <dgm:prSet presAssocID="{B8C72BA3-5357-4155-B6A7-C6FBB7BAB129}" presName="vert1" presStyleCnt="0"/>
      <dgm:spPr/>
    </dgm:pt>
    <dgm:pt modelId="{9D7C570F-9E56-477D-823B-C62129DD0FC7}" type="pres">
      <dgm:prSet presAssocID="{F879512B-007A-46A6-8F62-B8F4761A4AA8}" presName="thickLine" presStyleLbl="alignNode1" presStyleIdx="1" presStyleCnt="4"/>
      <dgm:spPr/>
    </dgm:pt>
    <dgm:pt modelId="{783227B3-65F5-4081-8F8A-A15B25C63243}" type="pres">
      <dgm:prSet presAssocID="{F879512B-007A-46A6-8F62-B8F4761A4AA8}" presName="horz1" presStyleCnt="0"/>
      <dgm:spPr/>
    </dgm:pt>
    <dgm:pt modelId="{66C16536-3992-4946-BF3B-69D2D75B1CC0}" type="pres">
      <dgm:prSet presAssocID="{F879512B-007A-46A6-8F62-B8F4761A4AA8}" presName="tx1" presStyleLbl="revTx" presStyleIdx="1" presStyleCnt="4"/>
      <dgm:spPr/>
    </dgm:pt>
    <dgm:pt modelId="{C4CC6ED2-64FE-44B1-96D1-320BD1EFC942}" type="pres">
      <dgm:prSet presAssocID="{F879512B-007A-46A6-8F62-B8F4761A4AA8}" presName="vert1" presStyleCnt="0"/>
      <dgm:spPr/>
    </dgm:pt>
    <dgm:pt modelId="{A5CD6015-9732-45CE-A747-F9C2BE1F3451}" type="pres">
      <dgm:prSet presAssocID="{8137E5F1-5BB5-47CA-A28F-043B8F267F4D}" presName="thickLine" presStyleLbl="alignNode1" presStyleIdx="2" presStyleCnt="4"/>
      <dgm:spPr/>
    </dgm:pt>
    <dgm:pt modelId="{2A9FC100-89EA-4E18-A0FD-CF6B3C632E15}" type="pres">
      <dgm:prSet presAssocID="{8137E5F1-5BB5-47CA-A28F-043B8F267F4D}" presName="horz1" presStyleCnt="0"/>
      <dgm:spPr/>
    </dgm:pt>
    <dgm:pt modelId="{B003B4B2-E170-4D82-BE6F-098BE1B1474B}" type="pres">
      <dgm:prSet presAssocID="{8137E5F1-5BB5-47CA-A28F-043B8F267F4D}" presName="tx1" presStyleLbl="revTx" presStyleIdx="2" presStyleCnt="4"/>
      <dgm:spPr/>
    </dgm:pt>
    <dgm:pt modelId="{D8F8DAF1-496A-43F3-ABEC-D58EE8CBF7C1}" type="pres">
      <dgm:prSet presAssocID="{8137E5F1-5BB5-47CA-A28F-043B8F267F4D}" presName="vert1" presStyleCnt="0"/>
      <dgm:spPr/>
    </dgm:pt>
    <dgm:pt modelId="{2F4615D8-4B38-4E8B-A0E2-B078A9C0F878}" type="pres">
      <dgm:prSet presAssocID="{38282FC5-F6D3-4CDB-BC1C-657BCDED159F}" presName="thickLine" presStyleLbl="alignNode1" presStyleIdx="3" presStyleCnt="4"/>
      <dgm:spPr/>
    </dgm:pt>
    <dgm:pt modelId="{4454D0C8-4A5E-435C-B100-9EF2BD68A563}" type="pres">
      <dgm:prSet presAssocID="{38282FC5-F6D3-4CDB-BC1C-657BCDED159F}" presName="horz1" presStyleCnt="0"/>
      <dgm:spPr/>
    </dgm:pt>
    <dgm:pt modelId="{5BF55F36-2D39-49F3-A166-8894224DB699}" type="pres">
      <dgm:prSet presAssocID="{38282FC5-F6D3-4CDB-BC1C-657BCDED159F}" presName="tx1" presStyleLbl="revTx" presStyleIdx="3" presStyleCnt="4"/>
      <dgm:spPr/>
    </dgm:pt>
    <dgm:pt modelId="{D80DB33F-8A52-4453-BCE3-3B9AD63F8AF8}" type="pres">
      <dgm:prSet presAssocID="{38282FC5-F6D3-4CDB-BC1C-657BCDED159F}" presName="vert1" presStyleCnt="0"/>
      <dgm:spPr/>
    </dgm:pt>
  </dgm:ptLst>
  <dgm:cxnLst>
    <dgm:cxn modelId="{B8921049-3EF8-487D-A36B-7ACE6C55D296}" type="presOf" srcId="{38282FC5-F6D3-4CDB-BC1C-657BCDED159F}" destId="{5BF55F36-2D39-49F3-A166-8894224DB699}" srcOrd="0" destOrd="0" presId="urn:microsoft.com/office/officeart/2008/layout/LinedList"/>
    <dgm:cxn modelId="{5B38AB4F-CF93-46EC-9336-058261DCD7BD}" srcId="{71F0ED5F-3D1D-4F48-91B9-AFC12B2FE965}" destId="{8137E5F1-5BB5-47CA-A28F-043B8F267F4D}" srcOrd="2" destOrd="0" parTransId="{E5F28CB6-5A48-460B-B61B-7540DAA7B663}" sibTransId="{A98C662D-F480-459F-B9DF-F2B794C8AFB8}"/>
    <dgm:cxn modelId="{753A5886-9455-4756-A260-C9DC5085E78E}" type="presOf" srcId="{B8C72BA3-5357-4155-B6A7-C6FBB7BAB129}" destId="{E369ACCC-61CA-4CF9-860B-C40EEF33B5E9}" srcOrd="0" destOrd="0" presId="urn:microsoft.com/office/officeart/2008/layout/LinedList"/>
    <dgm:cxn modelId="{81ADCB87-DB4F-4F11-A9CF-213EA74A34EE}" type="presOf" srcId="{71F0ED5F-3D1D-4F48-91B9-AFC12B2FE965}" destId="{90002989-DE90-40DE-A8C9-844F832D41A9}" srcOrd="0" destOrd="0" presId="urn:microsoft.com/office/officeart/2008/layout/LinedList"/>
    <dgm:cxn modelId="{9AE5BEB5-5D38-447A-B738-1BABF420D258}" srcId="{71F0ED5F-3D1D-4F48-91B9-AFC12B2FE965}" destId="{B8C72BA3-5357-4155-B6A7-C6FBB7BAB129}" srcOrd="0" destOrd="0" parTransId="{58DFDAAF-66F2-4BFE-A328-206BF0EF1949}" sibTransId="{76E966DF-8F34-4189-9955-46A351D896F4}"/>
    <dgm:cxn modelId="{13DF5EC7-B0F8-42F3-8E2C-16F1B6C14708}" type="presOf" srcId="{8137E5F1-5BB5-47CA-A28F-043B8F267F4D}" destId="{B003B4B2-E170-4D82-BE6F-098BE1B1474B}" srcOrd="0" destOrd="0" presId="urn:microsoft.com/office/officeart/2008/layout/LinedList"/>
    <dgm:cxn modelId="{D0D588D2-7CD9-4735-B92D-BF139B9E3684}" type="presOf" srcId="{F879512B-007A-46A6-8F62-B8F4761A4AA8}" destId="{66C16536-3992-4946-BF3B-69D2D75B1CC0}" srcOrd="0" destOrd="0" presId="urn:microsoft.com/office/officeart/2008/layout/LinedList"/>
    <dgm:cxn modelId="{B37D05E8-5DB2-4685-AFE3-FD3B8F42F893}" srcId="{71F0ED5F-3D1D-4F48-91B9-AFC12B2FE965}" destId="{38282FC5-F6D3-4CDB-BC1C-657BCDED159F}" srcOrd="3" destOrd="0" parTransId="{B0436ABD-12CA-4B1E-B52C-5D938A4BD072}" sibTransId="{23BB35D3-8A70-4777-9381-268D1B6EE1E7}"/>
    <dgm:cxn modelId="{408F6BEC-C3FF-4B88-9664-CF749659C980}" srcId="{71F0ED5F-3D1D-4F48-91B9-AFC12B2FE965}" destId="{F879512B-007A-46A6-8F62-B8F4761A4AA8}" srcOrd="1" destOrd="0" parTransId="{AE25493F-256B-4D9B-AAE5-D6D8AF73B3D8}" sibTransId="{D0F61F76-1496-426C-B2B8-A212D3AA3429}"/>
    <dgm:cxn modelId="{C33D1586-B77A-4978-892E-951D197EC3EC}" type="presParOf" srcId="{90002989-DE90-40DE-A8C9-844F832D41A9}" destId="{ACA8DEB1-9B2D-44C8-BA1B-4CF4B1A4B6F6}" srcOrd="0" destOrd="0" presId="urn:microsoft.com/office/officeart/2008/layout/LinedList"/>
    <dgm:cxn modelId="{815A45E1-8F2C-4744-81B6-DC55F0838093}" type="presParOf" srcId="{90002989-DE90-40DE-A8C9-844F832D41A9}" destId="{55EE21F5-F1F8-4913-ADD0-DCE4A4CCE290}" srcOrd="1" destOrd="0" presId="urn:microsoft.com/office/officeart/2008/layout/LinedList"/>
    <dgm:cxn modelId="{A8941267-6366-4EF1-9CD9-08CDA2FF9617}" type="presParOf" srcId="{55EE21F5-F1F8-4913-ADD0-DCE4A4CCE290}" destId="{E369ACCC-61CA-4CF9-860B-C40EEF33B5E9}" srcOrd="0" destOrd="0" presId="urn:microsoft.com/office/officeart/2008/layout/LinedList"/>
    <dgm:cxn modelId="{FA7584CB-57A1-47A7-88C4-64FDBE22B439}" type="presParOf" srcId="{55EE21F5-F1F8-4913-ADD0-DCE4A4CCE290}" destId="{A13776ED-E114-4687-880E-A7261BA1B368}" srcOrd="1" destOrd="0" presId="urn:microsoft.com/office/officeart/2008/layout/LinedList"/>
    <dgm:cxn modelId="{1CF17600-54A4-4356-9034-77DAF093BE80}" type="presParOf" srcId="{90002989-DE90-40DE-A8C9-844F832D41A9}" destId="{9D7C570F-9E56-477D-823B-C62129DD0FC7}" srcOrd="2" destOrd="0" presId="urn:microsoft.com/office/officeart/2008/layout/LinedList"/>
    <dgm:cxn modelId="{0FA63FBC-15C0-4F16-9F49-2ED58CC1BE09}" type="presParOf" srcId="{90002989-DE90-40DE-A8C9-844F832D41A9}" destId="{783227B3-65F5-4081-8F8A-A15B25C63243}" srcOrd="3" destOrd="0" presId="urn:microsoft.com/office/officeart/2008/layout/LinedList"/>
    <dgm:cxn modelId="{E2DA0A8C-9C5E-4B2B-BF00-2382628EB61E}" type="presParOf" srcId="{783227B3-65F5-4081-8F8A-A15B25C63243}" destId="{66C16536-3992-4946-BF3B-69D2D75B1CC0}" srcOrd="0" destOrd="0" presId="urn:microsoft.com/office/officeart/2008/layout/LinedList"/>
    <dgm:cxn modelId="{83AB0E69-8A3E-464D-B734-F526B992BD63}" type="presParOf" srcId="{783227B3-65F5-4081-8F8A-A15B25C63243}" destId="{C4CC6ED2-64FE-44B1-96D1-320BD1EFC942}" srcOrd="1" destOrd="0" presId="urn:microsoft.com/office/officeart/2008/layout/LinedList"/>
    <dgm:cxn modelId="{1C03E160-33DB-475E-8518-C32BAF11C6B1}" type="presParOf" srcId="{90002989-DE90-40DE-A8C9-844F832D41A9}" destId="{A5CD6015-9732-45CE-A747-F9C2BE1F3451}" srcOrd="4" destOrd="0" presId="urn:microsoft.com/office/officeart/2008/layout/LinedList"/>
    <dgm:cxn modelId="{9AC261E9-3A2A-439E-80B8-B48311CD6213}" type="presParOf" srcId="{90002989-DE90-40DE-A8C9-844F832D41A9}" destId="{2A9FC100-89EA-4E18-A0FD-CF6B3C632E15}" srcOrd="5" destOrd="0" presId="urn:microsoft.com/office/officeart/2008/layout/LinedList"/>
    <dgm:cxn modelId="{1B4279EB-3A42-445F-B126-44A58B6000BD}" type="presParOf" srcId="{2A9FC100-89EA-4E18-A0FD-CF6B3C632E15}" destId="{B003B4B2-E170-4D82-BE6F-098BE1B1474B}" srcOrd="0" destOrd="0" presId="urn:microsoft.com/office/officeart/2008/layout/LinedList"/>
    <dgm:cxn modelId="{B7C868A6-417D-43E5-B9FB-29A39B21EFAA}" type="presParOf" srcId="{2A9FC100-89EA-4E18-A0FD-CF6B3C632E15}" destId="{D8F8DAF1-496A-43F3-ABEC-D58EE8CBF7C1}" srcOrd="1" destOrd="0" presId="urn:microsoft.com/office/officeart/2008/layout/LinedList"/>
    <dgm:cxn modelId="{570753E0-3135-45ED-A169-D5744D3A49BC}" type="presParOf" srcId="{90002989-DE90-40DE-A8C9-844F832D41A9}" destId="{2F4615D8-4B38-4E8B-A0E2-B078A9C0F878}" srcOrd="6" destOrd="0" presId="urn:microsoft.com/office/officeart/2008/layout/LinedList"/>
    <dgm:cxn modelId="{C45E8FDB-8CC4-4EB6-A357-9F5D03A046C1}" type="presParOf" srcId="{90002989-DE90-40DE-A8C9-844F832D41A9}" destId="{4454D0C8-4A5E-435C-B100-9EF2BD68A563}" srcOrd="7" destOrd="0" presId="urn:microsoft.com/office/officeart/2008/layout/LinedList"/>
    <dgm:cxn modelId="{F2437F3F-D5FC-4B99-87FF-FF95E74E9FE7}" type="presParOf" srcId="{4454D0C8-4A5E-435C-B100-9EF2BD68A563}" destId="{5BF55F36-2D39-49F3-A166-8894224DB699}" srcOrd="0" destOrd="0" presId="urn:microsoft.com/office/officeart/2008/layout/LinedList"/>
    <dgm:cxn modelId="{D1E0B620-A601-4E7E-97D0-4E4884F8C9EB}" type="presParOf" srcId="{4454D0C8-4A5E-435C-B100-9EF2BD68A563}" destId="{D80DB33F-8A52-4453-BCE3-3B9AD63F8AF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C48D6A-BFFC-478E-9958-DDEA6AD195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BEBC891-506C-44B1-9103-3ABAB8527AE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klasyfikacji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wg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81B2618-AAFD-45E0-9702-E0410946F23A}" type="parTrans" cxnId="{AEEAAFB8-F5CA-49A4-B976-21D2DF52BF88}">
      <dgm:prSet/>
      <dgm:spPr/>
      <dgm:t>
        <a:bodyPr/>
        <a:lstStyle/>
        <a:p>
          <a:endParaRPr lang="en-US"/>
        </a:p>
      </dgm:t>
    </dgm:pt>
    <dgm:pt modelId="{0265A576-B505-4353-BC29-B16C43F6ECBB}" type="sibTrans" cxnId="{AEEAAFB8-F5CA-49A4-B976-21D2DF52BF88}">
      <dgm:prSet/>
      <dgm:spPr/>
      <dgm:t>
        <a:bodyPr/>
        <a:lstStyle/>
        <a:p>
          <a:endParaRPr lang="en-US"/>
        </a:p>
      </dgm:t>
    </dgm:pt>
    <dgm:pt modelId="{B845233A-A5FD-44AB-9735-607306C6230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328DD7F-4E0B-49F4-BA8D-5989D9F6AD1F}" type="parTrans" cxnId="{59B5CE7C-D33D-4505-80EF-8A298F543F22}">
      <dgm:prSet/>
      <dgm:spPr/>
      <dgm:t>
        <a:bodyPr/>
        <a:lstStyle/>
        <a:p>
          <a:endParaRPr lang="en-US"/>
        </a:p>
      </dgm:t>
    </dgm:pt>
    <dgm:pt modelId="{F8DB6A61-92E4-4932-95CC-E362638512D0}" type="sibTrans" cxnId="{59B5CE7C-D33D-4505-80EF-8A298F543F22}">
      <dgm:prSet/>
      <dgm:spPr/>
      <dgm:t>
        <a:bodyPr/>
        <a:lstStyle/>
        <a:p>
          <a:endParaRPr lang="en-US"/>
        </a:p>
      </dgm:t>
    </dgm:pt>
    <dgm:pt modelId="{66B73EC3-71C9-4E25-86B8-CBFA2132276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wspierający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524EFF-2317-4FDC-8B05-1AA59F8556D4}" type="parTrans" cxnId="{BA14BF00-F2B6-4B53-B15E-7564BDA5022C}">
      <dgm:prSet/>
      <dgm:spPr/>
      <dgm:t>
        <a:bodyPr/>
        <a:lstStyle/>
        <a:p>
          <a:endParaRPr lang="en-US"/>
        </a:p>
      </dgm:t>
    </dgm:pt>
    <dgm:pt modelId="{6A8C4E20-E7CF-4152-A66F-FEBBA10A21F2}" type="sibTrans" cxnId="{BA14BF00-F2B6-4B53-B15E-7564BDA5022C}">
      <dgm:prSet/>
      <dgm:spPr/>
      <dgm:t>
        <a:bodyPr/>
        <a:lstStyle/>
        <a:p>
          <a:endParaRPr lang="en-US"/>
        </a:p>
      </dgm:t>
    </dgm:pt>
    <dgm:pt modelId="{DFC33995-BF50-444D-8EC8-001B30DA617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obserwatorzy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6A29B74-D471-4752-B16A-BFB72B372249}" type="parTrans" cxnId="{21B8DDBC-301A-48DB-B144-04E3971D80C0}">
      <dgm:prSet/>
      <dgm:spPr/>
      <dgm:t>
        <a:bodyPr/>
        <a:lstStyle/>
        <a:p>
          <a:endParaRPr lang="en-US"/>
        </a:p>
      </dgm:t>
    </dgm:pt>
    <dgm:pt modelId="{94B0FBA4-0C52-445C-8406-41478B88A013}" type="sibTrans" cxnId="{21B8DDBC-301A-48DB-B144-04E3971D80C0}">
      <dgm:prSet/>
      <dgm:spPr/>
      <dgm:t>
        <a:bodyPr/>
        <a:lstStyle/>
        <a:p>
          <a:endParaRPr lang="en-US"/>
        </a:p>
      </dgm:t>
    </dgm:pt>
    <dgm:pt modelId="{2D2E8FB1-087C-4BBF-9E39-9315017CFB29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marginalni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FEBEED8-DE5C-41AF-9765-01BC5A8AAB28}" type="parTrans" cxnId="{E2FF984B-7AC3-4357-9726-404A4F9E5B6D}">
      <dgm:prSet/>
      <dgm:spPr/>
      <dgm:t>
        <a:bodyPr/>
        <a:lstStyle/>
        <a:p>
          <a:endParaRPr lang="en-US"/>
        </a:p>
      </dgm:t>
    </dgm:pt>
    <dgm:pt modelId="{E2407754-2795-4F82-A063-312E9F3340AD}" type="sibTrans" cxnId="{E2FF984B-7AC3-4357-9726-404A4F9E5B6D}">
      <dgm:prSet/>
      <dgm:spPr/>
      <dgm:t>
        <a:bodyPr/>
        <a:lstStyle/>
        <a:p>
          <a:endParaRPr lang="en-US"/>
        </a:p>
      </dgm:t>
    </dgm:pt>
    <dgm:pt modelId="{FB7FC7DB-AEA9-4AE5-803E-30F39FEB6BC5}" type="pres">
      <dgm:prSet presAssocID="{EEC48D6A-BFFC-478E-9958-DDEA6AD195C7}" presName="linear" presStyleCnt="0">
        <dgm:presLayoutVars>
          <dgm:animLvl val="lvl"/>
          <dgm:resizeHandles val="exact"/>
        </dgm:presLayoutVars>
      </dgm:prSet>
      <dgm:spPr/>
    </dgm:pt>
    <dgm:pt modelId="{7AADD6A3-3671-43BE-8BB1-B948609ADAAD}" type="pres">
      <dgm:prSet presAssocID="{EBEBC891-506C-44B1-9103-3ABAB8527AE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D56D197D-6A5F-4D7E-9440-D156FF523231}" type="pres">
      <dgm:prSet presAssocID="{EBEBC891-506C-44B1-9103-3ABAB8527AE4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A14BF00-F2B6-4B53-B15E-7564BDA5022C}" srcId="{EBEBC891-506C-44B1-9103-3ABAB8527AE4}" destId="{66B73EC3-71C9-4E25-86B8-CBFA21322760}" srcOrd="1" destOrd="0" parTransId="{DB524EFF-2317-4FDC-8B05-1AA59F8556D4}" sibTransId="{6A8C4E20-E7CF-4152-A66F-FEBBA10A21F2}"/>
    <dgm:cxn modelId="{E3781061-3D79-486E-A06D-56023E0DA8B5}" type="presOf" srcId="{2D2E8FB1-087C-4BBF-9E39-9315017CFB29}" destId="{D56D197D-6A5F-4D7E-9440-D156FF523231}" srcOrd="0" destOrd="3" presId="urn:microsoft.com/office/officeart/2005/8/layout/vList2"/>
    <dgm:cxn modelId="{E2FF984B-7AC3-4357-9726-404A4F9E5B6D}" srcId="{EBEBC891-506C-44B1-9103-3ABAB8527AE4}" destId="{2D2E8FB1-087C-4BBF-9E39-9315017CFB29}" srcOrd="3" destOrd="0" parTransId="{FFEBEED8-DE5C-41AF-9765-01BC5A8AAB28}" sibTransId="{E2407754-2795-4F82-A063-312E9F3340AD}"/>
    <dgm:cxn modelId="{17C8BC4F-38EE-4784-AEF6-DC2560403D0E}" type="presOf" srcId="{EBEBC891-506C-44B1-9103-3ABAB8527AE4}" destId="{7AADD6A3-3671-43BE-8BB1-B948609ADAAD}" srcOrd="0" destOrd="0" presId="urn:microsoft.com/office/officeart/2005/8/layout/vList2"/>
    <dgm:cxn modelId="{59B5CE7C-D33D-4505-80EF-8A298F543F22}" srcId="{EBEBC891-506C-44B1-9103-3ABAB8527AE4}" destId="{B845233A-A5FD-44AB-9735-607306C62300}" srcOrd="0" destOrd="0" parTransId="{A328DD7F-4E0B-49F4-BA8D-5989D9F6AD1F}" sibTransId="{F8DB6A61-92E4-4932-95CC-E362638512D0}"/>
    <dgm:cxn modelId="{AEEAAFB8-F5CA-49A4-B976-21D2DF52BF88}" srcId="{EEC48D6A-BFFC-478E-9958-DDEA6AD195C7}" destId="{EBEBC891-506C-44B1-9103-3ABAB8527AE4}" srcOrd="0" destOrd="0" parTransId="{D81B2618-AAFD-45E0-9702-E0410946F23A}" sibTransId="{0265A576-B505-4353-BC29-B16C43F6ECBB}"/>
    <dgm:cxn modelId="{19FE00B9-EDAC-4962-96D2-E8EEC7C6D752}" type="presOf" srcId="{EEC48D6A-BFFC-478E-9958-DDEA6AD195C7}" destId="{FB7FC7DB-AEA9-4AE5-803E-30F39FEB6BC5}" srcOrd="0" destOrd="0" presId="urn:microsoft.com/office/officeart/2005/8/layout/vList2"/>
    <dgm:cxn modelId="{21B8DDBC-301A-48DB-B144-04E3971D80C0}" srcId="{EBEBC891-506C-44B1-9103-3ABAB8527AE4}" destId="{DFC33995-BF50-444D-8EC8-001B30DA6172}" srcOrd="2" destOrd="0" parTransId="{76A29B74-D471-4752-B16A-BFB72B372249}" sibTransId="{94B0FBA4-0C52-445C-8406-41478B88A013}"/>
    <dgm:cxn modelId="{23FF24D2-4A9E-4B8E-BB14-D291408E6197}" type="presOf" srcId="{DFC33995-BF50-444D-8EC8-001B30DA6172}" destId="{D56D197D-6A5F-4D7E-9440-D156FF523231}" srcOrd="0" destOrd="2" presId="urn:microsoft.com/office/officeart/2005/8/layout/vList2"/>
    <dgm:cxn modelId="{2CEE96D7-8242-4D30-B4F8-37CE3B4951A9}" type="presOf" srcId="{B845233A-A5FD-44AB-9735-607306C62300}" destId="{D56D197D-6A5F-4D7E-9440-D156FF523231}" srcOrd="0" destOrd="0" presId="urn:microsoft.com/office/officeart/2005/8/layout/vList2"/>
    <dgm:cxn modelId="{7E777DFD-0DF8-4A28-9EDF-8AE131317FFC}" type="presOf" srcId="{66B73EC3-71C9-4E25-86B8-CBFA21322760}" destId="{D56D197D-6A5F-4D7E-9440-D156FF523231}" srcOrd="0" destOrd="1" presId="urn:microsoft.com/office/officeart/2005/8/layout/vList2"/>
    <dgm:cxn modelId="{5099E6A0-FFEE-473D-A6A7-ED92E5954FF9}" type="presParOf" srcId="{FB7FC7DB-AEA9-4AE5-803E-30F39FEB6BC5}" destId="{7AADD6A3-3671-43BE-8BB1-B948609ADAAD}" srcOrd="0" destOrd="0" presId="urn:microsoft.com/office/officeart/2005/8/layout/vList2"/>
    <dgm:cxn modelId="{4AFED94C-D204-4B3C-B817-BCC3C61EA99F}" type="presParOf" srcId="{FB7FC7DB-AEA9-4AE5-803E-30F39FEB6BC5}" destId="{D56D197D-6A5F-4D7E-9440-D156FF52323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E15DC9-99AA-4DBE-B7F2-397405248518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1B43D16-3F29-40DB-99EF-D68E50742585}">
      <dgm:prSet/>
      <dgm:spPr/>
      <dgm:t>
        <a:bodyPr/>
        <a:lstStyle/>
        <a:p>
          <a:r>
            <a:rPr lang="en-US" dirty="0"/>
            <a:t>1. 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Nazwa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D00C1FA-2E3E-4C01-A91D-62E860E721ED}" type="parTrans" cxnId="{2B1872F5-DF55-41AE-91F9-D4A19663836F}">
      <dgm:prSet/>
      <dgm:spPr/>
      <dgm:t>
        <a:bodyPr/>
        <a:lstStyle/>
        <a:p>
          <a:endParaRPr lang="en-US"/>
        </a:p>
      </dgm:t>
    </dgm:pt>
    <dgm:pt modelId="{5F86B4B6-F69B-455C-86AC-6DFD8D2844B6}" type="sibTrans" cxnId="{2B1872F5-DF55-41AE-91F9-D4A19663836F}">
      <dgm:prSet/>
      <dgm:spPr/>
      <dgm:t>
        <a:bodyPr/>
        <a:lstStyle/>
        <a:p>
          <a:endParaRPr lang="en-US"/>
        </a:p>
      </dgm:t>
    </dgm:pt>
    <dgm:pt modelId="{53F5C713-CB3D-4168-9BCD-9D1D39A8F2EA}">
      <dgm:prSet/>
      <dgm:spPr/>
      <dgm:t>
        <a:bodyPr/>
        <a:lstStyle/>
        <a:p>
          <a:r>
            <a:rPr lang="en-US" dirty="0"/>
            <a:t>2.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Charakterystyka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083A47AD-569C-49E7-A08C-A4A3CCC2EF6B}" type="parTrans" cxnId="{BA249117-E447-4AD8-87B6-0601B26BE164}">
      <dgm:prSet/>
      <dgm:spPr/>
      <dgm:t>
        <a:bodyPr/>
        <a:lstStyle/>
        <a:p>
          <a:endParaRPr lang="en-US"/>
        </a:p>
      </dgm:t>
    </dgm:pt>
    <dgm:pt modelId="{C0553205-1B8B-4A55-B789-75381F192A8B}" type="sibTrans" cxnId="{BA249117-E447-4AD8-87B6-0601B26BE164}">
      <dgm:prSet/>
      <dgm:spPr/>
      <dgm:t>
        <a:bodyPr/>
        <a:lstStyle/>
        <a:p>
          <a:endParaRPr lang="en-US"/>
        </a:p>
      </dgm:t>
    </dgm:pt>
    <dgm:pt modelId="{AA98A988-A58D-4D50-ABC1-0F3F642578A2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Cel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D9F69FC-3228-4E58-BEA3-457EA950E437}" type="parTrans" cxnId="{D608EF7D-0460-434E-ACFE-06109969C1A0}">
      <dgm:prSet/>
      <dgm:spPr/>
      <dgm:t>
        <a:bodyPr/>
        <a:lstStyle/>
        <a:p>
          <a:endParaRPr lang="en-US"/>
        </a:p>
      </dgm:t>
    </dgm:pt>
    <dgm:pt modelId="{8655F366-B8DF-4D89-BD72-2906491E8DA9}" type="sibTrans" cxnId="{D608EF7D-0460-434E-ACFE-06109969C1A0}">
      <dgm:prSet/>
      <dgm:spPr/>
      <dgm:t>
        <a:bodyPr/>
        <a:lstStyle/>
        <a:p>
          <a:endParaRPr lang="en-US"/>
        </a:p>
      </dgm:t>
    </dgm:pt>
    <dgm:pt modelId="{EB344EB0-75BF-4F84-96DB-8B1712DD322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Sugerowane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B5B434-7D96-4585-8EA2-99F3BDF8E03F}" type="parTrans" cxnId="{D0E3EC78-06ED-4DDD-A472-9103E4743A0F}">
      <dgm:prSet/>
      <dgm:spPr/>
      <dgm:t>
        <a:bodyPr/>
        <a:lstStyle/>
        <a:p>
          <a:endParaRPr lang="en-US"/>
        </a:p>
      </dgm:t>
    </dgm:pt>
    <dgm:pt modelId="{A2020F8C-7A22-45B3-A941-6F6EAB9BAB83}" type="sibTrans" cxnId="{D0E3EC78-06ED-4DDD-A472-9103E4743A0F}">
      <dgm:prSet/>
      <dgm:spPr/>
      <dgm:t>
        <a:bodyPr/>
        <a:lstStyle/>
        <a:p>
          <a:endParaRPr lang="en-US"/>
        </a:p>
      </dgm:t>
    </dgm:pt>
    <dgm:pt modelId="{9AAB1622-7C52-4E97-B9CA-7C72B6C2399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Harmonogram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628CE72-2E8A-4B0C-BF0C-83DA1FC42900}" type="parTrans" cxnId="{AA0CF0C2-A77D-4F13-A07C-19C9A71666D4}">
      <dgm:prSet/>
      <dgm:spPr/>
      <dgm:t>
        <a:bodyPr/>
        <a:lstStyle/>
        <a:p>
          <a:endParaRPr lang="en-US"/>
        </a:p>
      </dgm:t>
    </dgm:pt>
    <dgm:pt modelId="{C9C6BBBF-BA7D-419A-918F-3A729C0A95C1}" type="sibTrans" cxnId="{AA0CF0C2-A77D-4F13-A07C-19C9A71666D4}">
      <dgm:prSet/>
      <dgm:spPr/>
      <dgm:t>
        <a:bodyPr/>
        <a:lstStyle/>
        <a:p>
          <a:endParaRPr lang="en-US"/>
        </a:p>
      </dgm:t>
    </dgm:pt>
    <dgm:pt modelId="{D37B3EB5-8C3E-41F4-868E-DA20BD3D076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CFD424E-D567-414D-959A-5B665DFB37A4}" type="parTrans" cxnId="{4977F968-CC15-44EC-B1CE-8231954DFAD7}">
      <dgm:prSet/>
      <dgm:spPr/>
      <dgm:t>
        <a:bodyPr/>
        <a:lstStyle/>
        <a:p>
          <a:endParaRPr lang="en-US"/>
        </a:p>
      </dgm:t>
    </dgm:pt>
    <dgm:pt modelId="{2C4882F7-4DB6-43F9-B35C-40868748104D}" type="sibTrans" cxnId="{4977F968-CC15-44EC-B1CE-8231954DFAD7}">
      <dgm:prSet/>
      <dgm:spPr/>
      <dgm:t>
        <a:bodyPr/>
        <a:lstStyle/>
        <a:p>
          <a:endParaRPr lang="en-US"/>
        </a:p>
      </dgm:t>
    </dgm:pt>
    <dgm:pt modelId="{E3C7BD94-D7E1-4261-A8A0-39EF8F39A19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skuteczności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4442AA8-DE53-47FC-838E-8574474FFB21}" type="parTrans" cxnId="{FCF2C3D6-7FC6-4C76-A9B3-16F27BA89005}">
      <dgm:prSet/>
      <dgm:spPr/>
      <dgm:t>
        <a:bodyPr/>
        <a:lstStyle/>
        <a:p>
          <a:endParaRPr lang="en-US"/>
        </a:p>
      </dgm:t>
    </dgm:pt>
    <dgm:pt modelId="{1A9B1795-0318-4F33-A36C-C3435A626A02}" type="sibTrans" cxnId="{FCF2C3D6-7FC6-4C76-A9B3-16F27BA89005}">
      <dgm:prSet/>
      <dgm:spPr/>
      <dgm:t>
        <a:bodyPr/>
        <a:lstStyle/>
        <a:p>
          <a:endParaRPr lang="en-US"/>
        </a:p>
      </dgm:t>
    </dgm:pt>
    <dgm:pt modelId="{3D035619-8260-4854-ACC0-68DC91970049}" type="pres">
      <dgm:prSet presAssocID="{C5E15DC9-99AA-4DBE-B7F2-397405248518}" presName="vert0" presStyleCnt="0">
        <dgm:presLayoutVars>
          <dgm:dir/>
          <dgm:animOne val="branch"/>
          <dgm:animLvl val="lvl"/>
        </dgm:presLayoutVars>
      </dgm:prSet>
      <dgm:spPr/>
    </dgm:pt>
    <dgm:pt modelId="{523A6DBD-6006-48DD-9B00-FACC74E05747}" type="pres">
      <dgm:prSet presAssocID="{F1B43D16-3F29-40DB-99EF-D68E50742585}" presName="thickLine" presStyleLbl="alignNode1" presStyleIdx="0" presStyleCnt="7"/>
      <dgm:spPr/>
    </dgm:pt>
    <dgm:pt modelId="{F43ED15F-BE2B-4898-90D8-A48834EEA422}" type="pres">
      <dgm:prSet presAssocID="{F1B43D16-3F29-40DB-99EF-D68E50742585}" presName="horz1" presStyleCnt="0"/>
      <dgm:spPr/>
    </dgm:pt>
    <dgm:pt modelId="{FDD133AA-4420-49BE-B8BA-F1DEB9C07A79}" type="pres">
      <dgm:prSet presAssocID="{F1B43D16-3F29-40DB-99EF-D68E50742585}" presName="tx1" presStyleLbl="revTx" presStyleIdx="0" presStyleCnt="7"/>
      <dgm:spPr/>
    </dgm:pt>
    <dgm:pt modelId="{1BF6880D-E673-46A7-BAF1-60B0F12F1B62}" type="pres">
      <dgm:prSet presAssocID="{F1B43D16-3F29-40DB-99EF-D68E50742585}" presName="vert1" presStyleCnt="0"/>
      <dgm:spPr/>
    </dgm:pt>
    <dgm:pt modelId="{E51C537E-722A-4675-BFDE-97B5AAF2AB28}" type="pres">
      <dgm:prSet presAssocID="{53F5C713-CB3D-4168-9BCD-9D1D39A8F2EA}" presName="thickLine" presStyleLbl="alignNode1" presStyleIdx="1" presStyleCnt="7"/>
      <dgm:spPr/>
    </dgm:pt>
    <dgm:pt modelId="{7EB435FB-6372-4488-ACAF-DA62BBB91D76}" type="pres">
      <dgm:prSet presAssocID="{53F5C713-CB3D-4168-9BCD-9D1D39A8F2EA}" presName="horz1" presStyleCnt="0"/>
      <dgm:spPr/>
    </dgm:pt>
    <dgm:pt modelId="{0355DEED-EE85-41D5-8A11-0DF7BC48BBE5}" type="pres">
      <dgm:prSet presAssocID="{53F5C713-CB3D-4168-9BCD-9D1D39A8F2EA}" presName="tx1" presStyleLbl="revTx" presStyleIdx="1" presStyleCnt="7"/>
      <dgm:spPr/>
    </dgm:pt>
    <dgm:pt modelId="{0E8442E0-02DE-4F3A-B650-1E0798A2588E}" type="pres">
      <dgm:prSet presAssocID="{53F5C713-CB3D-4168-9BCD-9D1D39A8F2EA}" presName="vert1" presStyleCnt="0"/>
      <dgm:spPr/>
    </dgm:pt>
    <dgm:pt modelId="{7A3B4F73-CBD0-4893-9BAF-6B6B91B5A336}" type="pres">
      <dgm:prSet presAssocID="{AA98A988-A58D-4D50-ABC1-0F3F642578A2}" presName="thickLine" presStyleLbl="alignNode1" presStyleIdx="2" presStyleCnt="7"/>
      <dgm:spPr/>
    </dgm:pt>
    <dgm:pt modelId="{46DC6F5B-D03D-43F0-98A6-6A77E03035C5}" type="pres">
      <dgm:prSet presAssocID="{AA98A988-A58D-4D50-ABC1-0F3F642578A2}" presName="horz1" presStyleCnt="0"/>
      <dgm:spPr/>
    </dgm:pt>
    <dgm:pt modelId="{67B17EAC-B095-4885-A511-EA8561A2C5EC}" type="pres">
      <dgm:prSet presAssocID="{AA98A988-A58D-4D50-ABC1-0F3F642578A2}" presName="tx1" presStyleLbl="revTx" presStyleIdx="2" presStyleCnt="7"/>
      <dgm:spPr/>
    </dgm:pt>
    <dgm:pt modelId="{9DE37DD2-06E1-4B4D-B7FE-903A5FDD5BB5}" type="pres">
      <dgm:prSet presAssocID="{AA98A988-A58D-4D50-ABC1-0F3F642578A2}" presName="vert1" presStyleCnt="0"/>
      <dgm:spPr/>
    </dgm:pt>
    <dgm:pt modelId="{94F3576F-A608-4B14-98E7-E3F03523925C}" type="pres">
      <dgm:prSet presAssocID="{EB344EB0-75BF-4F84-96DB-8B1712DD322F}" presName="thickLine" presStyleLbl="alignNode1" presStyleIdx="3" presStyleCnt="7"/>
      <dgm:spPr/>
    </dgm:pt>
    <dgm:pt modelId="{4D97B210-36A3-4CBF-A315-D5BC9DD39C43}" type="pres">
      <dgm:prSet presAssocID="{EB344EB0-75BF-4F84-96DB-8B1712DD322F}" presName="horz1" presStyleCnt="0"/>
      <dgm:spPr/>
    </dgm:pt>
    <dgm:pt modelId="{C296DCD4-68A5-4569-8C8C-F2B49D1ABA0C}" type="pres">
      <dgm:prSet presAssocID="{EB344EB0-75BF-4F84-96DB-8B1712DD322F}" presName="tx1" presStyleLbl="revTx" presStyleIdx="3" presStyleCnt="7"/>
      <dgm:spPr/>
    </dgm:pt>
    <dgm:pt modelId="{4C441631-16A7-48DF-BBFF-2C4EF7C02A0A}" type="pres">
      <dgm:prSet presAssocID="{EB344EB0-75BF-4F84-96DB-8B1712DD322F}" presName="vert1" presStyleCnt="0"/>
      <dgm:spPr/>
    </dgm:pt>
    <dgm:pt modelId="{97E92FC7-3C34-422D-BED4-73FCF12BF1B1}" type="pres">
      <dgm:prSet presAssocID="{9AAB1622-7C52-4E97-B9CA-7C72B6C2399A}" presName="thickLine" presStyleLbl="alignNode1" presStyleIdx="4" presStyleCnt="7"/>
      <dgm:spPr/>
    </dgm:pt>
    <dgm:pt modelId="{D9729B5B-0310-4D05-88AD-A1F8D549EEFE}" type="pres">
      <dgm:prSet presAssocID="{9AAB1622-7C52-4E97-B9CA-7C72B6C2399A}" presName="horz1" presStyleCnt="0"/>
      <dgm:spPr/>
    </dgm:pt>
    <dgm:pt modelId="{54529808-E06F-4F14-A8F8-E3B46077E810}" type="pres">
      <dgm:prSet presAssocID="{9AAB1622-7C52-4E97-B9CA-7C72B6C2399A}" presName="tx1" presStyleLbl="revTx" presStyleIdx="4" presStyleCnt="7"/>
      <dgm:spPr/>
    </dgm:pt>
    <dgm:pt modelId="{BA6DCD7D-7455-4E78-93A5-C84BDD955054}" type="pres">
      <dgm:prSet presAssocID="{9AAB1622-7C52-4E97-B9CA-7C72B6C2399A}" presName="vert1" presStyleCnt="0"/>
      <dgm:spPr/>
    </dgm:pt>
    <dgm:pt modelId="{80C10AF6-BCBA-4588-A4F6-487E2444F796}" type="pres">
      <dgm:prSet presAssocID="{D37B3EB5-8C3E-41F4-868E-DA20BD3D076E}" presName="thickLine" presStyleLbl="alignNode1" presStyleIdx="5" presStyleCnt="7"/>
      <dgm:spPr/>
    </dgm:pt>
    <dgm:pt modelId="{CF38E8E2-6CC5-43B0-A1FB-AABD036BA598}" type="pres">
      <dgm:prSet presAssocID="{D37B3EB5-8C3E-41F4-868E-DA20BD3D076E}" presName="horz1" presStyleCnt="0"/>
      <dgm:spPr/>
    </dgm:pt>
    <dgm:pt modelId="{9B9C420D-BBFB-4355-A6BF-0FAC79343B04}" type="pres">
      <dgm:prSet presAssocID="{D37B3EB5-8C3E-41F4-868E-DA20BD3D076E}" presName="tx1" presStyleLbl="revTx" presStyleIdx="5" presStyleCnt="7"/>
      <dgm:spPr/>
    </dgm:pt>
    <dgm:pt modelId="{C07546AE-0D33-459F-B09B-C53F09B1502E}" type="pres">
      <dgm:prSet presAssocID="{D37B3EB5-8C3E-41F4-868E-DA20BD3D076E}" presName="vert1" presStyleCnt="0"/>
      <dgm:spPr/>
    </dgm:pt>
    <dgm:pt modelId="{B0494B8D-9D3B-4AE5-8066-DD62D14A335A}" type="pres">
      <dgm:prSet presAssocID="{E3C7BD94-D7E1-4261-A8A0-39EF8F39A190}" presName="thickLine" presStyleLbl="alignNode1" presStyleIdx="6" presStyleCnt="7"/>
      <dgm:spPr/>
    </dgm:pt>
    <dgm:pt modelId="{2AAAB777-B7E8-4C28-AD2B-6AA1A9CD34B8}" type="pres">
      <dgm:prSet presAssocID="{E3C7BD94-D7E1-4261-A8A0-39EF8F39A190}" presName="horz1" presStyleCnt="0"/>
      <dgm:spPr/>
    </dgm:pt>
    <dgm:pt modelId="{40B17473-FECF-4E88-9350-03CFA709344D}" type="pres">
      <dgm:prSet presAssocID="{E3C7BD94-D7E1-4261-A8A0-39EF8F39A190}" presName="tx1" presStyleLbl="revTx" presStyleIdx="6" presStyleCnt="7"/>
      <dgm:spPr/>
    </dgm:pt>
    <dgm:pt modelId="{21E3D1A8-E975-44FB-8660-AA3AFCCFEEB6}" type="pres">
      <dgm:prSet presAssocID="{E3C7BD94-D7E1-4261-A8A0-39EF8F39A190}" presName="vert1" presStyleCnt="0"/>
      <dgm:spPr/>
    </dgm:pt>
  </dgm:ptLst>
  <dgm:cxnLst>
    <dgm:cxn modelId="{BA249117-E447-4AD8-87B6-0601B26BE164}" srcId="{C5E15DC9-99AA-4DBE-B7F2-397405248518}" destId="{53F5C713-CB3D-4168-9BCD-9D1D39A8F2EA}" srcOrd="1" destOrd="0" parTransId="{083A47AD-569C-49E7-A08C-A4A3CCC2EF6B}" sibTransId="{C0553205-1B8B-4A55-B789-75381F192A8B}"/>
    <dgm:cxn modelId="{A36C9E26-8000-4465-8F9A-014BDCD4D026}" type="presOf" srcId="{9AAB1622-7C52-4E97-B9CA-7C72B6C2399A}" destId="{54529808-E06F-4F14-A8F8-E3B46077E810}" srcOrd="0" destOrd="0" presId="urn:microsoft.com/office/officeart/2008/layout/LinedList"/>
    <dgm:cxn modelId="{4977F968-CC15-44EC-B1CE-8231954DFAD7}" srcId="{C5E15DC9-99AA-4DBE-B7F2-397405248518}" destId="{D37B3EB5-8C3E-41F4-868E-DA20BD3D076E}" srcOrd="5" destOrd="0" parTransId="{0CFD424E-D567-414D-959A-5B665DFB37A4}" sibTransId="{2C4882F7-4DB6-43F9-B35C-40868748104D}"/>
    <dgm:cxn modelId="{F6332749-6145-43BF-8D37-7542C0BC3708}" type="presOf" srcId="{C5E15DC9-99AA-4DBE-B7F2-397405248518}" destId="{3D035619-8260-4854-ACC0-68DC91970049}" srcOrd="0" destOrd="0" presId="urn:microsoft.com/office/officeart/2008/layout/LinedList"/>
    <dgm:cxn modelId="{D0E3EC78-06ED-4DDD-A472-9103E4743A0F}" srcId="{C5E15DC9-99AA-4DBE-B7F2-397405248518}" destId="{EB344EB0-75BF-4F84-96DB-8B1712DD322F}" srcOrd="3" destOrd="0" parTransId="{73B5B434-7D96-4585-8EA2-99F3BDF8E03F}" sibTransId="{A2020F8C-7A22-45B3-A941-6F6EAB9BAB83}"/>
    <dgm:cxn modelId="{D608EF7D-0460-434E-ACFE-06109969C1A0}" srcId="{C5E15DC9-99AA-4DBE-B7F2-397405248518}" destId="{AA98A988-A58D-4D50-ABC1-0F3F642578A2}" srcOrd="2" destOrd="0" parTransId="{BD9F69FC-3228-4E58-BEA3-457EA950E437}" sibTransId="{8655F366-B8DF-4D89-BD72-2906491E8DA9}"/>
    <dgm:cxn modelId="{4178207E-17D6-4414-9AE5-9F208F76ABE4}" type="presOf" srcId="{D37B3EB5-8C3E-41F4-868E-DA20BD3D076E}" destId="{9B9C420D-BBFB-4355-A6BF-0FAC79343B04}" srcOrd="0" destOrd="0" presId="urn:microsoft.com/office/officeart/2008/layout/LinedList"/>
    <dgm:cxn modelId="{5DBE7EA2-A3F4-4644-984E-3A2234FED20E}" type="presOf" srcId="{E3C7BD94-D7E1-4261-A8A0-39EF8F39A190}" destId="{40B17473-FECF-4E88-9350-03CFA709344D}" srcOrd="0" destOrd="0" presId="urn:microsoft.com/office/officeart/2008/layout/LinedList"/>
    <dgm:cxn modelId="{3A96B8B1-CB1F-420C-AAC1-D6E30B6CF32B}" type="presOf" srcId="{53F5C713-CB3D-4168-9BCD-9D1D39A8F2EA}" destId="{0355DEED-EE85-41D5-8A11-0DF7BC48BBE5}" srcOrd="0" destOrd="0" presId="urn:microsoft.com/office/officeart/2008/layout/LinedList"/>
    <dgm:cxn modelId="{AA0CF0C2-A77D-4F13-A07C-19C9A71666D4}" srcId="{C5E15DC9-99AA-4DBE-B7F2-397405248518}" destId="{9AAB1622-7C52-4E97-B9CA-7C72B6C2399A}" srcOrd="4" destOrd="0" parTransId="{5628CE72-2E8A-4B0C-BF0C-83DA1FC42900}" sibTransId="{C9C6BBBF-BA7D-419A-918F-3A729C0A95C1}"/>
    <dgm:cxn modelId="{FCF2C3D6-7FC6-4C76-A9B3-16F27BA89005}" srcId="{C5E15DC9-99AA-4DBE-B7F2-397405248518}" destId="{E3C7BD94-D7E1-4261-A8A0-39EF8F39A190}" srcOrd="6" destOrd="0" parTransId="{04442AA8-DE53-47FC-838E-8574474FFB21}" sibTransId="{1A9B1795-0318-4F33-A36C-C3435A626A02}"/>
    <dgm:cxn modelId="{9E1C0FD8-5E50-4148-B621-30810360A0AF}" type="presOf" srcId="{EB344EB0-75BF-4F84-96DB-8B1712DD322F}" destId="{C296DCD4-68A5-4569-8C8C-F2B49D1ABA0C}" srcOrd="0" destOrd="0" presId="urn:microsoft.com/office/officeart/2008/layout/LinedList"/>
    <dgm:cxn modelId="{68E926E7-A881-463E-8058-396122E8BF3B}" type="presOf" srcId="{F1B43D16-3F29-40DB-99EF-D68E50742585}" destId="{FDD133AA-4420-49BE-B8BA-F1DEB9C07A79}" srcOrd="0" destOrd="0" presId="urn:microsoft.com/office/officeart/2008/layout/LinedList"/>
    <dgm:cxn modelId="{8B5947F0-0043-4518-973A-2C8220C81F5A}" type="presOf" srcId="{AA98A988-A58D-4D50-ABC1-0F3F642578A2}" destId="{67B17EAC-B095-4885-A511-EA8561A2C5EC}" srcOrd="0" destOrd="0" presId="urn:microsoft.com/office/officeart/2008/layout/LinedList"/>
    <dgm:cxn modelId="{2B1872F5-DF55-41AE-91F9-D4A19663836F}" srcId="{C5E15DC9-99AA-4DBE-B7F2-397405248518}" destId="{F1B43D16-3F29-40DB-99EF-D68E50742585}" srcOrd="0" destOrd="0" parTransId="{6D00C1FA-2E3E-4C01-A91D-62E860E721ED}" sibTransId="{5F86B4B6-F69B-455C-86AC-6DFD8D2844B6}"/>
    <dgm:cxn modelId="{E7EA83C1-3010-4BF4-A862-12F15EAEACFA}" type="presParOf" srcId="{3D035619-8260-4854-ACC0-68DC91970049}" destId="{523A6DBD-6006-48DD-9B00-FACC74E05747}" srcOrd="0" destOrd="0" presId="urn:microsoft.com/office/officeart/2008/layout/LinedList"/>
    <dgm:cxn modelId="{ED3D3CAB-CD87-4E09-B898-AF1875BD2188}" type="presParOf" srcId="{3D035619-8260-4854-ACC0-68DC91970049}" destId="{F43ED15F-BE2B-4898-90D8-A48834EEA422}" srcOrd="1" destOrd="0" presId="urn:microsoft.com/office/officeart/2008/layout/LinedList"/>
    <dgm:cxn modelId="{4F5D2DBE-D400-40C1-9331-BA7EC9801E9B}" type="presParOf" srcId="{F43ED15F-BE2B-4898-90D8-A48834EEA422}" destId="{FDD133AA-4420-49BE-B8BA-F1DEB9C07A79}" srcOrd="0" destOrd="0" presId="urn:microsoft.com/office/officeart/2008/layout/LinedList"/>
    <dgm:cxn modelId="{0CE7327C-D5CE-4733-B96D-67A130C58682}" type="presParOf" srcId="{F43ED15F-BE2B-4898-90D8-A48834EEA422}" destId="{1BF6880D-E673-46A7-BAF1-60B0F12F1B62}" srcOrd="1" destOrd="0" presId="urn:microsoft.com/office/officeart/2008/layout/LinedList"/>
    <dgm:cxn modelId="{C7B35AC3-5E23-4BED-87FF-206621D6FD30}" type="presParOf" srcId="{3D035619-8260-4854-ACC0-68DC91970049}" destId="{E51C537E-722A-4675-BFDE-97B5AAF2AB28}" srcOrd="2" destOrd="0" presId="urn:microsoft.com/office/officeart/2008/layout/LinedList"/>
    <dgm:cxn modelId="{DF6279AC-AD36-401A-8449-2CCF4F0D8305}" type="presParOf" srcId="{3D035619-8260-4854-ACC0-68DC91970049}" destId="{7EB435FB-6372-4488-ACAF-DA62BBB91D76}" srcOrd="3" destOrd="0" presId="urn:microsoft.com/office/officeart/2008/layout/LinedList"/>
    <dgm:cxn modelId="{069E8EF6-6384-4531-B05A-0FCF20ACA77F}" type="presParOf" srcId="{7EB435FB-6372-4488-ACAF-DA62BBB91D76}" destId="{0355DEED-EE85-41D5-8A11-0DF7BC48BBE5}" srcOrd="0" destOrd="0" presId="urn:microsoft.com/office/officeart/2008/layout/LinedList"/>
    <dgm:cxn modelId="{FEA01E3B-9C10-4886-8153-BCBDAF725D18}" type="presParOf" srcId="{7EB435FB-6372-4488-ACAF-DA62BBB91D76}" destId="{0E8442E0-02DE-4F3A-B650-1E0798A2588E}" srcOrd="1" destOrd="0" presId="urn:microsoft.com/office/officeart/2008/layout/LinedList"/>
    <dgm:cxn modelId="{7CB4C272-0940-484C-BE53-54BA8A689B9B}" type="presParOf" srcId="{3D035619-8260-4854-ACC0-68DC91970049}" destId="{7A3B4F73-CBD0-4893-9BAF-6B6B91B5A336}" srcOrd="4" destOrd="0" presId="urn:microsoft.com/office/officeart/2008/layout/LinedList"/>
    <dgm:cxn modelId="{EE9760BD-4945-4D48-A73E-65F45518DAFE}" type="presParOf" srcId="{3D035619-8260-4854-ACC0-68DC91970049}" destId="{46DC6F5B-D03D-43F0-98A6-6A77E03035C5}" srcOrd="5" destOrd="0" presId="urn:microsoft.com/office/officeart/2008/layout/LinedList"/>
    <dgm:cxn modelId="{A14485F4-D44A-4628-8B29-49B191BB5EC5}" type="presParOf" srcId="{46DC6F5B-D03D-43F0-98A6-6A77E03035C5}" destId="{67B17EAC-B095-4885-A511-EA8561A2C5EC}" srcOrd="0" destOrd="0" presId="urn:microsoft.com/office/officeart/2008/layout/LinedList"/>
    <dgm:cxn modelId="{3F7187CC-FE8C-4AE2-91F9-06D38DF0002A}" type="presParOf" srcId="{46DC6F5B-D03D-43F0-98A6-6A77E03035C5}" destId="{9DE37DD2-06E1-4B4D-B7FE-903A5FDD5BB5}" srcOrd="1" destOrd="0" presId="urn:microsoft.com/office/officeart/2008/layout/LinedList"/>
    <dgm:cxn modelId="{F866877F-6774-40F7-A46C-0483AC533550}" type="presParOf" srcId="{3D035619-8260-4854-ACC0-68DC91970049}" destId="{94F3576F-A608-4B14-98E7-E3F03523925C}" srcOrd="6" destOrd="0" presId="urn:microsoft.com/office/officeart/2008/layout/LinedList"/>
    <dgm:cxn modelId="{D8210A63-1A9F-40E0-853C-D60B76F6F323}" type="presParOf" srcId="{3D035619-8260-4854-ACC0-68DC91970049}" destId="{4D97B210-36A3-4CBF-A315-D5BC9DD39C43}" srcOrd="7" destOrd="0" presId="urn:microsoft.com/office/officeart/2008/layout/LinedList"/>
    <dgm:cxn modelId="{ADBC84FC-665B-4AF9-A4DF-E757CA14322A}" type="presParOf" srcId="{4D97B210-36A3-4CBF-A315-D5BC9DD39C43}" destId="{C296DCD4-68A5-4569-8C8C-F2B49D1ABA0C}" srcOrd="0" destOrd="0" presId="urn:microsoft.com/office/officeart/2008/layout/LinedList"/>
    <dgm:cxn modelId="{044A0AFF-CA8B-49B3-AFF4-9475AAB2B899}" type="presParOf" srcId="{4D97B210-36A3-4CBF-A315-D5BC9DD39C43}" destId="{4C441631-16A7-48DF-BBFF-2C4EF7C02A0A}" srcOrd="1" destOrd="0" presId="urn:microsoft.com/office/officeart/2008/layout/LinedList"/>
    <dgm:cxn modelId="{D7B914C0-D43C-465A-BBD8-427C6342715C}" type="presParOf" srcId="{3D035619-8260-4854-ACC0-68DC91970049}" destId="{97E92FC7-3C34-422D-BED4-73FCF12BF1B1}" srcOrd="8" destOrd="0" presId="urn:microsoft.com/office/officeart/2008/layout/LinedList"/>
    <dgm:cxn modelId="{D6DFAE8F-C178-4936-8EC4-CA14E5BA9F40}" type="presParOf" srcId="{3D035619-8260-4854-ACC0-68DC91970049}" destId="{D9729B5B-0310-4D05-88AD-A1F8D549EEFE}" srcOrd="9" destOrd="0" presId="urn:microsoft.com/office/officeart/2008/layout/LinedList"/>
    <dgm:cxn modelId="{C955F29D-A6E1-49D2-8C12-09690A1C9F6C}" type="presParOf" srcId="{D9729B5B-0310-4D05-88AD-A1F8D549EEFE}" destId="{54529808-E06F-4F14-A8F8-E3B46077E810}" srcOrd="0" destOrd="0" presId="urn:microsoft.com/office/officeart/2008/layout/LinedList"/>
    <dgm:cxn modelId="{06E157B2-F073-4A68-89B3-E8C4D4C9B6B9}" type="presParOf" srcId="{D9729B5B-0310-4D05-88AD-A1F8D549EEFE}" destId="{BA6DCD7D-7455-4E78-93A5-C84BDD955054}" srcOrd="1" destOrd="0" presId="urn:microsoft.com/office/officeart/2008/layout/LinedList"/>
    <dgm:cxn modelId="{776CBF64-CF12-407B-A086-53C0D38963AD}" type="presParOf" srcId="{3D035619-8260-4854-ACC0-68DC91970049}" destId="{80C10AF6-BCBA-4588-A4F6-487E2444F796}" srcOrd="10" destOrd="0" presId="urn:microsoft.com/office/officeart/2008/layout/LinedList"/>
    <dgm:cxn modelId="{8D42742D-D44D-41BC-AC76-EC2B975CE9DF}" type="presParOf" srcId="{3D035619-8260-4854-ACC0-68DC91970049}" destId="{CF38E8E2-6CC5-43B0-A1FB-AABD036BA598}" srcOrd="11" destOrd="0" presId="urn:microsoft.com/office/officeart/2008/layout/LinedList"/>
    <dgm:cxn modelId="{42967953-67A9-45FB-9333-D8F0085DAF42}" type="presParOf" srcId="{CF38E8E2-6CC5-43B0-A1FB-AABD036BA598}" destId="{9B9C420D-BBFB-4355-A6BF-0FAC79343B04}" srcOrd="0" destOrd="0" presId="urn:microsoft.com/office/officeart/2008/layout/LinedList"/>
    <dgm:cxn modelId="{AC29AD72-35F3-460F-82D7-7BEA6840B88B}" type="presParOf" srcId="{CF38E8E2-6CC5-43B0-A1FB-AABD036BA598}" destId="{C07546AE-0D33-459F-B09B-C53F09B1502E}" srcOrd="1" destOrd="0" presId="urn:microsoft.com/office/officeart/2008/layout/LinedList"/>
    <dgm:cxn modelId="{40479AA3-828B-4798-8B60-BC9A883B11FE}" type="presParOf" srcId="{3D035619-8260-4854-ACC0-68DC91970049}" destId="{B0494B8D-9D3B-4AE5-8066-DD62D14A335A}" srcOrd="12" destOrd="0" presId="urn:microsoft.com/office/officeart/2008/layout/LinedList"/>
    <dgm:cxn modelId="{C2A3DA39-5817-422D-B7F5-CDF6A6B7D127}" type="presParOf" srcId="{3D035619-8260-4854-ACC0-68DC91970049}" destId="{2AAAB777-B7E8-4C28-AD2B-6AA1A9CD34B8}" srcOrd="13" destOrd="0" presId="urn:microsoft.com/office/officeart/2008/layout/LinedList"/>
    <dgm:cxn modelId="{E0244018-BE50-413B-8AAA-C9919F924445}" type="presParOf" srcId="{2AAAB777-B7E8-4C28-AD2B-6AA1A9CD34B8}" destId="{40B17473-FECF-4E88-9350-03CFA709344D}" srcOrd="0" destOrd="0" presId="urn:microsoft.com/office/officeart/2008/layout/LinedList"/>
    <dgm:cxn modelId="{47EF6E3B-8D77-4F17-8D6B-8FBA4E7308C4}" type="presParOf" srcId="{2AAAB777-B7E8-4C28-AD2B-6AA1A9CD34B8}" destId="{21E3D1A8-E975-44FB-8660-AA3AFCCFEEB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7961D0-E3EB-456B-8CE2-9E45CE14EA0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C85F6A4-53A6-4BFE-8BB1-B2332855A3B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turystycznych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EE29FE5-1FED-4DFC-ADB2-F1A58A59DBB5}" type="parTrans" cxnId="{A3F07B82-08BA-4B3B-9D07-27EFF85499B8}">
      <dgm:prSet/>
      <dgm:spPr/>
      <dgm:t>
        <a:bodyPr/>
        <a:lstStyle/>
        <a:p>
          <a:endParaRPr lang="en-US"/>
        </a:p>
      </dgm:t>
    </dgm:pt>
    <dgm:pt modelId="{4BF2A3A0-5544-48D6-A054-3804DA592494}" type="sibTrans" cxnId="{A3F07B82-08BA-4B3B-9D07-27EFF85499B8}">
      <dgm:prSet/>
      <dgm:spPr/>
      <dgm:t>
        <a:bodyPr/>
        <a:lstStyle/>
        <a:p>
          <a:endParaRPr lang="en-US"/>
        </a:p>
      </dgm:t>
    </dgm:pt>
    <dgm:pt modelId="{1FC4892B-DB28-4A6D-93FC-C136E9B651B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9D23443-61EE-4D5C-91F9-C8B6B95C702F}" type="parTrans" cxnId="{3CD77C14-B92D-45AB-B172-BD48C714D892}">
      <dgm:prSet/>
      <dgm:spPr/>
      <dgm:t>
        <a:bodyPr/>
        <a:lstStyle/>
        <a:p>
          <a:endParaRPr lang="en-US"/>
        </a:p>
      </dgm:t>
    </dgm:pt>
    <dgm:pt modelId="{344289BB-913A-426E-8A43-96384CE9F3CC}" type="sibTrans" cxnId="{3CD77C14-B92D-45AB-B172-BD48C714D892}">
      <dgm:prSet/>
      <dgm:spPr/>
      <dgm:t>
        <a:bodyPr/>
        <a:lstStyle/>
        <a:p>
          <a:endParaRPr lang="en-US"/>
        </a:p>
      </dgm:t>
    </dgm:pt>
    <dgm:pt modelId="{450FBCF9-8AFD-4EA3-82A8-A5FE25E2B9E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Umieść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macierzy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Mendelowa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6BA1313-29CF-4196-98E9-0B9B58E293E3}" type="parTrans" cxnId="{F5A89BA5-01E6-4C00-A9E4-219C9275F11B}">
      <dgm:prSet/>
      <dgm:spPr/>
      <dgm:t>
        <a:bodyPr/>
        <a:lstStyle/>
        <a:p>
          <a:endParaRPr lang="en-US"/>
        </a:p>
      </dgm:t>
    </dgm:pt>
    <dgm:pt modelId="{F8F67719-9A56-4FFC-817F-48758961FA2E}" type="sibTrans" cxnId="{F5A89BA5-01E6-4C00-A9E4-219C9275F11B}">
      <dgm:prSet/>
      <dgm:spPr/>
      <dgm:t>
        <a:bodyPr/>
        <a:lstStyle/>
        <a:p>
          <a:endParaRPr lang="en-US"/>
        </a:p>
      </dgm:t>
    </dgm:pt>
    <dgm:pt modelId="{9466FA64-4011-4EE4-B2AA-0D052B57970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Zaproponuj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angażujące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3BC225D-A97C-4292-BF1B-0EDDF28CF62E}" type="parTrans" cxnId="{AEB01F63-F05D-42AD-8AD8-B4E101A580D8}">
      <dgm:prSet/>
      <dgm:spPr/>
      <dgm:t>
        <a:bodyPr/>
        <a:lstStyle/>
        <a:p>
          <a:endParaRPr lang="en-US"/>
        </a:p>
      </dgm:t>
    </dgm:pt>
    <dgm:pt modelId="{4FD7CA5F-06D0-4116-A5B4-F2F6A20210B9}" type="sibTrans" cxnId="{AEB01F63-F05D-42AD-8AD8-B4E101A580D8}">
      <dgm:prSet/>
      <dgm:spPr/>
      <dgm:t>
        <a:bodyPr/>
        <a:lstStyle/>
        <a:p>
          <a:endParaRPr lang="en-US"/>
        </a:p>
      </dgm:t>
    </dgm:pt>
    <dgm:pt modelId="{D4DBEF99-DD8A-451D-8814-0868C4344C95}" type="pres">
      <dgm:prSet presAssocID="{B77961D0-E3EB-456B-8CE2-9E45CE14EA0B}" presName="root" presStyleCnt="0">
        <dgm:presLayoutVars>
          <dgm:dir/>
          <dgm:resizeHandles val="exact"/>
        </dgm:presLayoutVars>
      </dgm:prSet>
      <dgm:spPr/>
    </dgm:pt>
    <dgm:pt modelId="{8D90BDDB-AC98-4084-A326-6566893C8718}" type="pres">
      <dgm:prSet presAssocID="{5C85F6A4-53A6-4BFE-8BB1-B2332855A3B9}" presName="compNode" presStyleCnt="0"/>
      <dgm:spPr/>
    </dgm:pt>
    <dgm:pt modelId="{863DD164-257E-4669-960A-E2B7340427D0}" type="pres">
      <dgm:prSet presAssocID="{5C85F6A4-53A6-4BFE-8BB1-B2332855A3B9}" presName="bgRect" presStyleLbl="bgShp" presStyleIdx="0" presStyleCnt="4"/>
      <dgm:spPr/>
    </dgm:pt>
    <dgm:pt modelId="{933868FF-99CA-4FFE-B354-81F3FDF721E3}" type="pres">
      <dgm:prSet presAssocID="{5C85F6A4-53A6-4BFE-8BB1-B2332855A3B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zypnij"/>
        </a:ext>
      </dgm:extLst>
    </dgm:pt>
    <dgm:pt modelId="{E0339F85-4A0F-47AF-A95A-6F19B571B782}" type="pres">
      <dgm:prSet presAssocID="{5C85F6A4-53A6-4BFE-8BB1-B2332855A3B9}" presName="spaceRect" presStyleCnt="0"/>
      <dgm:spPr/>
    </dgm:pt>
    <dgm:pt modelId="{C4D78047-988F-46C4-893E-304BEBF9F6AD}" type="pres">
      <dgm:prSet presAssocID="{5C85F6A4-53A6-4BFE-8BB1-B2332855A3B9}" presName="parTx" presStyleLbl="revTx" presStyleIdx="0" presStyleCnt="4">
        <dgm:presLayoutVars>
          <dgm:chMax val="0"/>
          <dgm:chPref val="0"/>
        </dgm:presLayoutVars>
      </dgm:prSet>
      <dgm:spPr/>
    </dgm:pt>
    <dgm:pt modelId="{25793AA2-0813-4515-B04D-77E24F9CE7ED}" type="pres">
      <dgm:prSet presAssocID="{4BF2A3A0-5544-48D6-A054-3804DA592494}" presName="sibTrans" presStyleCnt="0"/>
      <dgm:spPr/>
    </dgm:pt>
    <dgm:pt modelId="{811FE673-7103-4EAE-B260-757394FBC3EB}" type="pres">
      <dgm:prSet presAssocID="{1FC4892B-DB28-4A6D-93FC-C136E9B651BC}" presName="compNode" presStyleCnt="0"/>
      <dgm:spPr/>
    </dgm:pt>
    <dgm:pt modelId="{36EA46DB-F0FA-497E-8DC1-9503442D3BAD}" type="pres">
      <dgm:prSet presAssocID="{1FC4892B-DB28-4A6D-93FC-C136E9B651BC}" presName="bgRect" presStyleLbl="bgShp" presStyleIdx="1" presStyleCnt="4"/>
      <dgm:spPr/>
    </dgm:pt>
    <dgm:pt modelId="{5B6F6377-E390-40F8-88B6-5E990DF63BEA}" type="pres">
      <dgm:prSet presAssocID="{1FC4892B-DB28-4A6D-93FC-C136E9B651B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żytkownicy"/>
        </a:ext>
      </dgm:extLst>
    </dgm:pt>
    <dgm:pt modelId="{87F7B1FE-3A3B-4743-9792-7554C7A16969}" type="pres">
      <dgm:prSet presAssocID="{1FC4892B-DB28-4A6D-93FC-C136E9B651BC}" presName="spaceRect" presStyleCnt="0"/>
      <dgm:spPr/>
    </dgm:pt>
    <dgm:pt modelId="{4EDB4936-692D-4290-8733-6181898A0DE1}" type="pres">
      <dgm:prSet presAssocID="{1FC4892B-DB28-4A6D-93FC-C136E9B651BC}" presName="parTx" presStyleLbl="revTx" presStyleIdx="1" presStyleCnt="4">
        <dgm:presLayoutVars>
          <dgm:chMax val="0"/>
          <dgm:chPref val="0"/>
        </dgm:presLayoutVars>
      </dgm:prSet>
      <dgm:spPr/>
    </dgm:pt>
    <dgm:pt modelId="{AAB83EEE-8EDB-4D8F-A95A-A8EE7E3B563C}" type="pres">
      <dgm:prSet presAssocID="{344289BB-913A-426E-8A43-96384CE9F3CC}" presName="sibTrans" presStyleCnt="0"/>
      <dgm:spPr/>
    </dgm:pt>
    <dgm:pt modelId="{23F11CED-1172-4A0A-95BB-CDD7A7F30BDA}" type="pres">
      <dgm:prSet presAssocID="{450FBCF9-8AFD-4EA3-82A8-A5FE25E2B9E5}" presName="compNode" presStyleCnt="0"/>
      <dgm:spPr/>
    </dgm:pt>
    <dgm:pt modelId="{55BE13B7-6118-42DB-9CE0-58C328EC4AE7}" type="pres">
      <dgm:prSet presAssocID="{450FBCF9-8AFD-4EA3-82A8-A5FE25E2B9E5}" presName="bgRect" presStyleLbl="bgShp" presStyleIdx="2" presStyleCnt="4"/>
      <dgm:spPr/>
    </dgm:pt>
    <dgm:pt modelId="{7C24CD6A-A738-48FD-9763-37C95E3C14E1}" type="pres">
      <dgm:prSet presAssocID="{450FBCF9-8AFD-4EA3-82A8-A5FE25E2B9E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apanese Dolls"/>
        </a:ext>
      </dgm:extLst>
    </dgm:pt>
    <dgm:pt modelId="{896B30D4-E739-4D29-8584-11FB828F6709}" type="pres">
      <dgm:prSet presAssocID="{450FBCF9-8AFD-4EA3-82A8-A5FE25E2B9E5}" presName="spaceRect" presStyleCnt="0"/>
      <dgm:spPr/>
    </dgm:pt>
    <dgm:pt modelId="{8FE79893-0823-4ACD-971E-E7860645CB0E}" type="pres">
      <dgm:prSet presAssocID="{450FBCF9-8AFD-4EA3-82A8-A5FE25E2B9E5}" presName="parTx" presStyleLbl="revTx" presStyleIdx="2" presStyleCnt="4">
        <dgm:presLayoutVars>
          <dgm:chMax val="0"/>
          <dgm:chPref val="0"/>
        </dgm:presLayoutVars>
      </dgm:prSet>
      <dgm:spPr/>
    </dgm:pt>
    <dgm:pt modelId="{3C5849EB-BAF3-4E3F-B63F-92A667047A50}" type="pres">
      <dgm:prSet presAssocID="{F8F67719-9A56-4FFC-817F-48758961FA2E}" presName="sibTrans" presStyleCnt="0"/>
      <dgm:spPr/>
    </dgm:pt>
    <dgm:pt modelId="{DF9AB673-6EA3-439F-B007-488EB48E2B1C}" type="pres">
      <dgm:prSet presAssocID="{9466FA64-4011-4EE4-B2AA-0D052B579703}" presName="compNode" presStyleCnt="0"/>
      <dgm:spPr/>
    </dgm:pt>
    <dgm:pt modelId="{4CF4DAE1-052D-4DE0-B497-FEA94B32359A}" type="pres">
      <dgm:prSet presAssocID="{9466FA64-4011-4EE4-B2AA-0D052B579703}" presName="bgRect" presStyleLbl="bgShp" presStyleIdx="3" presStyleCnt="4"/>
      <dgm:spPr/>
    </dgm:pt>
    <dgm:pt modelId="{DEEB9B8A-D55C-4919-8336-02CA79809971}" type="pres">
      <dgm:prSet presAssocID="{9466FA64-4011-4EE4-B2AA-0D052B57970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40C850BC-2055-4D5A-881D-CB3158CAAE62}" type="pres">
      <dgm:prSet presAssocID="{9466FA64-4011-4EE4-B2AA-0D052B579703}" presName="spaceRect" presStyleCnt="0"/>
      <dgm:spPr/>
    </dgm:pt>
    <dgm:pt modelId="{58DF40F9-6CEC-4362-91F5-E2B4923106B1}" type="pres">
      <dgm:prSet presAssocID="{9466FA64-4011-4EE4-B2AA-0D052B579703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CD77C14-B92D-45AB-B172-BD48C714D892}" srcId="{B77961D0-E3EB-456B-8CE2-9E45CE14EA0B}" destId="{1FC4892B-DB28-4A6D-93FC-C136E9B651BC}" srcOrd="1" destOrd="0" parTransId="{59D23443-61EE-4D5C-91F9-C8B6B95C702F}" sibTransId="{344289BB-913A-426E-8A43-96384CE9F3CC}"/>
    <dgm:cxn modelId="{221A9322-6630-4521-A0C1-17400A0CFBBD}" type="presOf" srcId="{450FBCF9-8AFD-4EA3-82A8-A5FE25E2B9E5}" destId="{8FE79893-0823-4ACD-971E-E7860645CB0E}" srcOrd="0" destOrd="0" presId="urn:microsoft.com/office/officeart/2018/2/layout/IconVerticalSolidList"/>
    <dgm:cxn modelId="{AEB01F63-F05D-42AD-8AD8-B4E101A580D8}" srcId="{B77961D0-E3EB-456B-8CE2-9E45CE14EA0B}" destId="{9466FA64-4011-4EE4-B2AA-0D052B579703}" srcOrd="3" destOrd="0" parTransId="{D3BC225D-A97C-4292-BF1B-0EDDF28CF62E}" sibTransId="{4FD7CA5F-06D0-4116-A5B4-F2F6A20210B9}"/>
    <dgm:cxn modelId="{A3F07B82-08BA-4B3B-9D07-27EFF85499B8}" srcId="{B77961D0-E3EB-456B-8CE2-9E45CE14EA0B}" destId="{5C85F6A4-53A6-4BFE-8BB1-B2332855A3B9}" srcOrd="0" destOrd="0" parTransId="{AEE29FE5-1FED-4DFC-ADB2-F1A58A59DBB5}" sibTransId="{4BF2A3A0-5544-48D6-A054-3804DA592494}"/>
    <dgm:cxn modelId="{F5A89BA5-01E6-4C00-A9E4-219C9275F11B}" srcId="{B77961D0-E3EB-456B-8CE2-9E45CE14EA0B}" destId="{450FBCF9-8AFD-4EA3-82A8-A5FE25E2B9E5}" srcOrd="2" destOrd="0" parTransId="{16BA1313-29CF-4196-98E9-0B9B58E293E3}" sibTransId="{F8F67719-9A56-4FFC-817F-48758961FA2E}"/>
    <dgm:cxn modelId="{87BE02DE-35AC-4569-A631-A4F8953D6221}" type="presOf" srcId="{B77961D0-E3EB-456B-8CE2-9E45CE14EA0B}" destId="{D4DBEF99-DD8A-451D-8814-0868C4344C95}" srcOrd="0" destOrd="0" presId="urn:microsoft.com/office/officeart/2018/2/layout/IconVerticalSolidList"/>
    <dgm:cxn modelId="{90B32DF6-8BD4-4C42-9F04-F83585E2CF34}" type="presOf" srcId="{5C85F6A4-53A6-4BFE-8BB1-B2332855A3B9}" destId="{C4D78047-988F-46C4-893E-304BEBF9F6AD}" srcOrd="0" destOrd="0" presId="urn:microsoft.com/office/officeart/2018/2/layout/IconVerticalSolidList"/>
    <dgm:cxn modelId="{FAD96BF6-8C3E-4593-8E2F-8E68B091F12A}" type="presOf" srcId="{9466FA64-4011-4EE4-B2AA-0D052B579703}" destId="{58DF40F9-6CEC-4362-91F5-E2B4923106B1}" srcOrd="0" destOrd="0" presId="urn:microsoft.com/office/officeart/2018/2/layout/IconVerticalSolidList"/>
    <dgm:cxn modelId="{63AFCBFF-E63C-4FC2-B28C-F6FF27DB56DE}" type="presOf" srcId="{1FC4892B-DB28-4A6D-93FC-C136E9B651BC}" destId="{4EDB4936-692D-4290-8733-6181898A0DE1}" srcOrd="0" destOrd="0" presId="urn:microsoft.com/office/officeart/2018/2/layout/IconVerticalSolidList"/>
    <dgm:cxn modelId="{28B599A2-7F8F-4298-85EA-13AB1190139E}" type="presParOf" srcId="{D4DBEF99-DD8A-451D-8814-0868C4344C95}" destId="{8D90BDDB-AC98-4084-A326-6566893C8718}" srcOrd="0" destOrd="0" presId="urn:microsoft.com/office/officeart/2018/2/layout/IconVerticalSolidList"/>
    <dgm:cxn modelId="{F6D680EC-C100-42C4-B898-1775CC6BC21D}" type="presParOf" srcId="{8D90BDDB-AC98-4084-A326-6566893C8718}" destId="{863DD164-257E-4669-960A-E2B7340427D0}" srcOrd="0" destOrd="0" presId="urn:microsoft.com/office/officeart/2018/2/layout/IconVerticalSolidList"/>
    <dgm:cxn modelId="{5A7FD73C-2521-4576-8545-253E25678FFD}" type="presParOf" srcId="{8D90BDDB-AC98-4084-A326-6566893C8718}" destId="{933868FF-99CA-4FFE-B354-81F3FDF721E3}" srcOrd="1" destOrd="0" presId="urn:microsoft.com/office/officeart/2018/2/layout/IconVerticalSolidList"/>
    <dgm:cxn modelId="{D7408015-0C6D-46CC-AF32-8BED1253DBC2}" type="presParOf" srcId="{8D90BDDB-AC98-4084-A326-6566893C8718}" destId="{E0339F85-4A0F-47AF-A95A-6F19B571B782}" srcOrd="2" destOrd="0" presId="urn:microsoft.com/office/officeart/2018/2/layout/IconVerticalSolidList"/>
    <dgm:cxn modelId="{3292102F-204D-4B4F-B3CC-BEA9B4D7C450}" type="presParOf" srcId="{8D90BDDB-AC98-4084-A326-6566893C8718}" destId="{C4D78047-988F-46C4-893E-304BEBF9F6AD}" srcOrd="3" destOrd="0" presId="urn:microsoft.com/office/officeart/2018/2/layout/IconVerticalSolidList"/>
    <dgm:cxn modelId="{3EA326DE-4B4D-4834-A7C8-C78ADD88E706}" type="presParOf" srcId="{D4DBEF99-DD8A-451D-8814-0868C4344C95}" destId="{25793AA2-0813-4515-B04D-77E24F9CE7ED}" srcOrd="1" destOrd="0" presId="urn:microsoft.com/office/officeart/2018/2/layout/IconVerticalSolidList"/>
    <dgm:cxn modelId="{0894C3AE-E5BA-4A2A-80AA-01B31AFADC3D}" type="presParOf" srcId="{D4DBEF99-DD8A-451D-8814-0868C4344C95}" destId="{811FE673-7103-4EAE-B260-757394FBC3EB}" srcOrd="2" destOrd="0" presId="urn:microsoft.com/office/officeart/2018/2/layout/IconVerticalSolidList"/>
    <dgm:cxn modelId="{B27DE5E7-856F-4773-A38C-E990F6AC8A3F}" type="presParOf" srcId="{811FE673-7103-4EAE-B260-757394FBC3EB}" destId="{36EA46DB-F0FA-497E-8DC1-9503442D3BAD}" srcOrd="0" destOrd="0" presId="urn:microsoft.com/office/officeart/2018/2/layout/IconVerticalSolidList"/>
    <dgm:cxn modelId="{CCD38593-D23D-49C9-B1AC-91965D51DFAE}" type="presParOf" srcId="{811FE673-7103-4EAE-B260-757394FBC3EB}" destId="{5B6F6377-E390-40F8-88B6-5E990DF63BEA}" srcOrd="1" destOrd="0" presId="urn:microsoft.com/office/officeart/2018/2/layout/IconVerticalSolidList"/>
    <dgm:cxn modelId="{29F58657-A9FB-4BD5-98AC-1A7A08AB20AD}" type="presParOf" srcId="{811FE673-7103-4EAE-B260-757394FBC3EB}" destId="{87F7B1FE-3A3B-4743-9792-7554C7A16969}" srcOrd="2" destOrd="0" presId="urn:microsoft.com/office/officeart/2018/2/layout/IconVerticalSolidList"/>
    <dgm:cxn modelId="{CE145D92-F225-4224-B7A5-FFD1421FE1E3}" type="presParOf" srcId="{811FE673-7103-4EAE-B260-757394FBC3EB}" destId="{4EDB4936-692D-4290-8733-6181898A0DE1}" srcOrd="3" destOrd="0" presId="urn:microsoft.com/office/officeart/2018/2/layout/IconVerticalSolidList"/>
    <dgm:cxn modelId="{1BC93E25-C0BB-45F1-A88F-5F52185631AC}" type="presParOf" srcId="{D4DBEF99-DD8A-451D-8814-0868C4344C95}" destId="{AAB83EEE-8EDB-4D8F-A95A-A8EE7E3B563C}" srcOrd="3" destOrd="0" presId="urn:microsoft.com/office/officeart/2018/2/layout/IconVerticalSolidList"/>
    <dgm:cxn modelId="{3CDF376C-30D5-42CE-B56F-3A764E5D01E0}" type="presParOf" srcId="{D4DBEF99-DD8A-451D-8814-0868C4344C95}" destId="{23F11CED-1172-4A0A-95BB-CDD7A7F30BDA}" srcOrd="4" destOrd="0" presId="urn:microsoft.com/office/officeart/2018/2/layout/IconVerticalSolidList"/>
    <dgm:cxn modelId="{558C90CC-581B-4D78-9D19-76A5CAC6D9FD}" type="presParOf" srcId="{23F11CED-1172-4A0A-95BB-CDD7A7F30BDA}" destId="{55BE13B7-6118-42DB-9CE0-58C328EC4AE7}" srcOrd="0" destOrd="0" presId="urn:microsoft.com/office/officeart/2018/2/layout/IconVerticalSolidList"/>
    <dgm:cxn modelId="{D54C9051-79CB-4CAE-ADD5-48DFE834A814}" type="presParOf" srcId="{23F11CED-1172-4A0A-95BB-CDD7A7F30BDA}" destId="{7C24CD6A-A738-48FD-9763-37C95E3C14E1}" srcOrd="1" destOrd="0" presId="urn:microsoft.com/office/officeart/2018/2/layout/IconVerticalSolidList"/>
    <dgm:cxn modelId="{9E29F246-707E-4F8A-A6E8-3843F91FF10E}" type="presParOf" srcId="{23F11CED-1172-4A0A-95BB-CDD7A7F30BDA}" destId="{896B30D4-E739-4D29-8584-11FB828F6709}" srcOrd="2" destOrd="0" presId="urn:microsoft.com/office/officeart/2018/2/layout/IconVerticalSolidList"/>
    <dgm:cxn modelId="{0E491ACD-28D9-480D-8888-0DF3B52F0144}" type="presParOf" srcId="{23F11CED-1172-4A0A-95BB-CDD7A7F30BDA}" destId="{8FE79893-0823-4ACD-971E-E7860645CB0E}" srcOrd="3" destOrd="0" presId="urn:microsoft.com/office/officeart/2018/2/layout/IconVerticalSolidList"/>
    <dgm:cxn modelId="{068071AD-3B42-4E5F-9285-BFA140BA11F9}" type="presParOf" srcId="{D4DBEF99-DD8A-451D-8814-0868C4344C95}" destId="{3C5849EB-BAF3-4E3F-B63F-92A667047A50}" srcOrd="5" destOrd="0" presId="urn:microsoft.com/office/officeart/2018/2/layout/IconVerticalSolidList"/>
    <dgm:cxn modelId="{0E7C810D-D2A3-4BFB-9A46-0112360072B4}" type="presParOf" srcId="{D4DBEF99-DD8A-451D-8814-0868C4344C95}" destId="{DF9AB673-6EA3-439F-B007-488EB48E2B1C}" srcOrd="6" destOrd="0" presId="urn:microsoft.com/office/officeart/2018/2/layout/IconVerticalSolidList"/>
    <dgm:cxn modelId="{557EE706-3EA9-4DCD-ADF7-3A09E61C36B6}" type="presParOf" srcId="{DF9AB673-6EA3-439F-B007-488EB48E2B1C}" destId="{4CF4DAE1-052D-4DE0-B497-FEA94B32359A}" srcOrd="0" destOrd="0" presId="urn:microsoft.com/office/officeart/2018/2/layout/IconVerticalSolidList"/>
    <dgm:cxn modelId="{EC3AFB18-C086-4819-903E-AF336DB02633}" type="presParOf" srcId="{DF9AB673-6EA3-439F-B007-488EB48E2B1C}" destId="{DEEB9B8A-D55C-4919-8336-02CA79809971}" srcOrd="1" destOrd="0" presId="urn:microsoft.com/office/officeart/2018/2/layout/IconVerticalSolidList"/>
    <dgm:cxn modelId="{30B6A7C5-B65D-463C-A802-0A83451390F2}" type="presParOf" srcId="{DF9AB673-6EA3-439F-B007-488EB48E2B1C}" destId="{40C850BC-2055-4D5A-881D-CB3158CAAE62}" srcOrd="2" destOrd="0" presId="urn:microsoft.com/office/officeart/2018/2/layout/IconVerticalSolidList"/>
    <dgm:cxn modelId="{7F55DFC1-779B-4347-BAC7-D0970E572128}" type="presParOf" srcId="{DF9AB673-6EA3-439F-B007-488EB48E2B1C}" destId="{58DF40F9-6CEC-4362-91F5-E2B4923106B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0E12DF7-A7A5-4F06-946A-D2085B74B47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1E35786-54A9-4DEB-B344-9530EADEFB3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Losujesz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3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problem</a:t>
          </a:r>
        </a:p>
      </dgm:t>
    </dgm:pt>
    <dgm:pt modelId="{1A969669-CA4A-4637-BEA8-0F96B0F1D952}" type="parTrans" cxnId="{8FA0E547-519B-4A41-82AC-7398AE91AB59}">
      <dgm:prSet/>
      <dgm:spPr/>
      <dgm:t>
        <a:bodyPr/>
        <a:lstStyle/>
        <a:p>
          <a:endParaRPr lang="en-US"/>
        </a:p>
      </dgm:t>
    </dgm:pt>
    <dgm:pt modelId="{3FF9EAB0-6843-4442-B396-8213CC59DB4E}" type="sibTrans" cxnId="{8FA0E547-519B-4A41-82AC-7398AE91AB59}">
      <dgm:prSet/>
      <dgm:spPr/>
      <dgm:t>
        <a:bodyPr/>
        <a:lstStyle/>
        <a:p>
          <a:endParaRPr lang="en-US"/>
        </a:p>
      </dgm:t>
    </dgm:pt>
    <dgm:pt modelId="{058A7A92-B4C7-4220-A4BD-0FF5F74901E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Zadanie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przygotuj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586EF83-2D56-4B73-BADB-99D8959BA9E7}" type="parTrans" cxnId="{DD083D81-89B9-4529-8CC8-5246FB03A67C}">
      <dgm:prSet/>
      <dgm:spPr/>
      <dgm:t>
        <a:bodyPr/>
        <a:lstStyle/>
        <a:p>
          <a:endParaRPr lang="en-US"/>
        </a:p>
      </dgm:t>
    </dgm:pt>
    <dgm:pt modelId="{D6A59569-DEF1-4687-AE75-855617212F64}" type="sibTrans" cxnId="{DD083D81-89B9-4529-8CC8-5246FB03A67C}">
      <dgm:prSet/>
      <dgm:spPr/>
      <dgm:t>
        <a:bodyPr/>
        <a:lstStyle/>
        <a:p>
          <a:endParaRPr lang="en-US"/>
        </a:p>
      </dgm:t>
    </dgm:pt>
    <dgm:pt modelId="{3FB5F0A1-3115-453B-9F1F-430BD7186AA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10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minut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prezentacja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rozwiązania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2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minuty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619E525-602C-4DDD-A023-F662333C0544}" type="parTrans" cxnId="{254DCE08-BB06-4BD0-8931-E2770BC26218}">
      <dgm:prSet/>
      <dgm:spPr/>
      <dgm:t>
        <a:bodyPr/>
        <a:lstStyle/>
        <a:p>
          <a:endParaRPr lang="en-US"/>
        </a:p>
      </dgm:t>
    </dgm:pt>
    <dgm:pt modelId="{C1D99A32-CCE6-494B-9421-FA005B1618CB}" type="sibTrans" cxnId="{254DCE08-BB06-4BD0-8931-E2770BC26218}">
      <dgm:prSet/>
      <dgm:spPr/>
      <dgm:t>
        <a:bodyPr/>
        <a:lstStyle/>
        <a:p>
          <a:endParaRPr lang="en-US"/>
        </a:p>
      </dgm:t>
    </dgm:pt>
    <dgm:pt modelId="{563A2636-6A31-425E-A42C-CD7EC34E018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Punktacja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ESG,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pomysłowość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3FB5F68-5CAC-432D-A864-13E894BE5BD5}" type="parTrans" cxnId="{D204FA7D-1DED-436B-AC19-E736ED58D777}">
      <dgm:prSet/>
      <dgm:spPr/>
      <dgm:t>
        <a:bodyPr/>
        <a:lstStyle/>
        <a:p>
          <a:endParaRPr lang="en-US"/>
        </a:p>
      </dgm:t>
    </dgm:pt>
    <dgm:pt modelId="{64F31273-B4C1-47F6-AD6B-CB39B02F605D}" type="sibTrans" cxnId="{D204FA7D-1DED-436B-AC19-E736ED58D777}">
      <dgm:prSet/>
      <dgm:spPr/>
      <dgm:t>
        <a:bodyPr/>
        <a:lstStyle/>
        <a:p>
          <a:endParaRPr lang="en-US"/>
        </a:p>
      </dgm:t>
    </dgm:pt>
    <dgm:pt modelId="{3879F214-652D-449C-A2B3-A241484A3222}" type="pres">
      <dgm:prSet presAssocID="{40E12DF7-A7A5-4F06-946A-D2085B74B47C}" presName="linear" presStyleCnt="0">
        <dgm:presLayoutVars>
          <dgm:animLvl val="lvl"/>
          <dgm:resizeHandles val="exact"/>
        </dgm:presLayoutVars>
      </dgm:prSet>
      <dgm:spPr/>
    </dgm:pt>
    <dgm:pt modelId="{25720E75-92CA-4CF9-B2CA-B8D08FFE8374}" type="pres">
      <dgm:prSet presAssocID="{21E35786-54A9-4DEB-B344-9530EADEFB3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4F48E65-5FA9-4BB7-AF8B-790CD6A101A7}" type="pres">
      <dgm:prSet presAssocID="{3FF9EAB0-6843-4442-B396-8213CC59DB4E}" presName="spacer" presStyleCnt="0"/>
      <dgm:spPr/>
    </dgm:pt>
    <dgm:pt modelId="{4A58665D-CDCE-4A17-9183-AC0FE21F3D46}" type="pres">
      <dgm:prSet presAssocID="{058A7A92-B4C7-4220-A4BD-0FF5F74901E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1ECC2A0-185B-4CD2-A98A-5B1CE56FC1EC}" type="pres">
      <dgm:prSet presAssocID="{D6A59569-DEF1-4687-AE75-855617212F64}" presName="spacer" presStyleCnt="0"/>
      <dgm:spPr/>
    </dgm:pt>
    <dgm:pt modelId="{B02FB3A2-9D3C-4BC7-99E0-61B7A61A8964}" type="pres">
      <dgm:prSet presAssocID="{3FB5F0A1-3115-453B-9F1F-430BD7186AA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644C4A1-FE14-4B65-9A20-9816C04EDB0D}" type="pres">
      <dgm:prSet presAssocID="{C1D99A32-CCE6-494B-9421-FA005B1618CB}" presName="spacer" presStyleCnt="0"/>
      <dgm:spPr/>
    </dgm:pt>
    <dgm:pt modelId="{6CCCF22C-C71D-40C1-A39A-43347DE93F6E}" type="pres">
      <dgm:prSet presAssocID="{563A2636-6A31-425E-A42C-CD7EC34E018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02E1403-2509-4322-9EF9-C2B0E87E619E}" type="presOf" srcId="{3FB5F0A1-3115-453B-9F1F-430BD7186AA0}" destId="{B02FB3A2-9D3C-4BC7-99E0-61B7A61A8964}" srcOrd="0" destOrd="0" presId="urn:microsoft.com/office/officeart/2005/8/layout/vList2"/>
    <dgm:cxn modelId="{254DCE08-BB06-4BD0-8931-E2770BC26218}" srcId="{40E12DF7-A7A5-4F06-946A-D2085B74B47C}" destId="{3FB5F0A1-3115-453B-9F1F-430BD7186AA0}" srcOrd="2" destOrd="0" parTransId="{0619E525-602C-4DDD-A023-F662333C0544}" sibTransId="{C1D99A32-CCE6-494B-9421-FA005B1618CB}"/>
    <dgm:cxn modelId="{B349045C-B9F3-47FA-9D2D-80AD10DFDF7D}" type="presOf" srcId="{21E35786-54A9-4DEB-B344-9530EADEFB3C}" destId="{25720E75-92CA-4CF9-B2CA-B8D08FFE8374}" srcOrd="0" destOrd="0" presId="urn:microsoft.com/office/officeart/2005/8/layout/vList2"/>
    <dgm:cxn modelId="{469E575E-7F58-4E8F-A131-F87A5DE3488B}" type="presOf" srcId="{40E12DF7-A7A5-4F06-946A-D2085B74B47C}" destId="{3879F214-652D-449C-A2B3-A241484A3222}" srcOrd="0" destOrd="0" presId="urn:microsoft.com/office/officeart/2005/8/layout/vList2"/>
    <dgm:cxn modelId="{8FA0E547-519B-4A41-82AC-7398AE91AB59}" srcId="{40E12DF7-A7A5-4F06-946A-D2085B74B47C}" destId="{21E35786-54A9-4DEB-B344-9530EADEFB3C}" srcOrd="0" destOrd="0" parTransId="{1A969669-CA4A-4637-BEA8-0F96B0F1D952}" sibTransId="{3FF9EAB0-6843-4442-B396-8213CC59DB4E}"/>
    <dgm:cxn modelId="{D204FA7D-1DED-436B-AC19-E736ED58D777}" srcId="{40E12DF7-A7A5-4F06-946A-D2085B74B47C}" destId="{563A2636-6A31-425E-A42C-CD7EC34E0187}" srcOrd="3" destOrd="0" parTransId="{53FB5F68-5CAC-432D-A864-13E894BE5BD5}" sibTransId="{64F31273-B4C1-47F6-AD6B-CB39B02F605D}"/>
    <dgm:cxn modelId="{DD083D81-89B9-4529-8CC8-5246FB03A67C}" srcId="{40E12DF7-A7A5-4F06-946A-D2085B74B47C}" destId="{058A7A92-B4C7-4220-A4BD-0FF5F74901EE}" srcOrd="1" destOrd="0" parTransId="{A586EF83-2D56-4B73-BADB-99D8959BA9E7}" sibTransId="{D6A59569-DEF1-4687-AE75-855617212F64}"/>
    <dgm:cxn modelId="{289FFE97-ADB6-4588-A13D-C83480F5D69C}" type="presOf" srcId="{563A2636-6A31-425E-A42C-CD7EC34E0187}" destId="{6CCCF22C-C71D-40C1-A39A-43347DE93F6E}" srcOrd="0" destOrd="0" presId="urn:microsoft.com/office/officeart/2005/8/layout/vList2"/>
    <dgm:cxn modelId="{1FA44BE1-1976-4CE7-8A51-311055F78C2F}" type="presOf" srcId="{058A7A92-B4C7-4220-A4BD-0FF5F74901EE}" destId="{4A58665D-CDCE-4A17-9183-AC0FE21F3D46}" srcOrd="0" destOrd="0" presId="urn:microsoft.com/office/officeart/2005/8/layout/vList2"/>
    <dgm:cxn modelId="{AD965B27-91A3-4EEF-8ED7-7B5BAEF969FE}" type="presParOf" srcId="{3879F214-652D-449C-A2B3-A241484A3222}" destId="{25720E75-92CA-4CF9-B2CA-B8D08FFE8374}" srcOrd="0" destOrd="0" presId="urn:microsoft.com/office/officeart/2005/8/layout/vList2"/>
    <dgm:cxn modelId="{991BAAB1-3478-4716-9003-379555AE0E75}" type="presParOf" srcId="{3879F214-652D-449C-A2B3-A241484A3222}" destId="{E4F48E65-5FA9-4BB7-AF8B-790CD6A101A7}" srcOrd="1" destOrd="0" presId="urn:microsoft.com/office/officeart/2005/8/layout/vList2"/>
    <dgm:cxn modelId="{C709E3CE-0FF4-480D-96FA-592FA2E50B89}" type="presParOf" srcId="{3879F214-652D-449C-A2B3-A241484A3222}" destId="{4A58665D-CDCE-4A17-9183-AC0FE21F3D46}" srcOrd="2" destOrd="0" presId="urn:microsoft.com/office/officeart/2005/8/layout/vList2"/>
    <dgm:cxn modelId="{9159DC0F-DB07-4145-95E7-7EB3A1B55012}" type="presParOf" srcId="{3879F214-652D-449C-A2B3-A241484A3222}" destId="{A1ECC2A0-185B-4CD2-A98A-5B1CE56FC1EC}" srcOrd="3" destOrd="0" presId="urn:microsoft.com/office/officeart/2005/8/layout/vList2"/>
    <dgm:cxn modelId="{EC678D69-EE37-48F6-AE00-1F58200E2F3D}" type="presParOf" srcId="{3879F214-652D-449C-A2B3-A241484A3222}" destId="{B02FB3A2-9D3C-4BC7-99E0-61B7A61A8964}" srcOrd="4" destOrd="0" presId="urn:microsoft.com/office/officeart/2005/8/layout/vList2"/>
    <dgm:cxn modelId="{EC905DE1-6891-406E-91EA-E0A98334DB90}" type="presParOf" srcId="{3879F214-652D-449C-A2B3-A241484A3222}" destId="{4644C4A1-FE14-4B65-9A20-9816C04EDB0D}" srcOrd="5" destOrd="0" presId="urn:microsoft.com/office/officeart/2005/8/layout/vList2"/>
    <dgm:cxn modelId="{2E7F4C28-34D5-4167-B02E-FC38F136F0C3}" type="presParOf" srcId="{3879F214-652D-449C-A2B3-A241484A3222}" destId="{6CCCF22C-C71D-40C1-A39A-43347DE93F6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031EE26-6641-43BA-840D-464BCFFB168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471C3D6-2166-4D61-B990-FA47498B37CB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E6366AA-21CD-49EE-9FC0-0031D3E732B4}" type="parTrans" cxnId="{12312DE2-39BD-4E81-A96F-D4C1D57FA163}">
      <dgm:prSet/>
      <dgm:spPr/>
      <dgm:t>
        <a:bodyPr/>
        <a:lstStyle/>
        <a:p>
          <a:endParaRPr lang="en-US"/>
        </a:p>
      </dgm:t>
    </dgm:pt>
    <dgm:pt modelId="{08CA8478-250A-4FFB-9F61-F19C841812BD}" type="sibTrans" cxnId="{12312DE2-39BD-4E81-A96F-D4C1D57FA163}">
      <dgm:prSet/>
      <dgm:spPr/>
      <dgm:t>
        <a:bodyPr/>
        <a:lstStyle/>
        <a:p>
          <a:endParaRPr lang="en-US"/>
        </a:p>
      </dgm:t>
    </dgm:pt>
    <dgm:pt modelId="{22D88671-C7FB-4841-8CDC-04E840340FF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B4CF555-B669-46F6-89CB-6F24EF653FF5}" type="parTrans" cxnId="{EEB0236A-535E-41EC-9953-76E1A9A5D472}">
      <dgm:prSet/>
      <dgm:spPr/>
      <dgm:t>
        <a:bodyPr/>
        <a:lstStyle/>
        <a:p>
          <a:endParaRPr lang="en-US"/>
        </a:p>
      </dgm:t>
    </dgm:pt>
    <dgm:pt modelId="{11561202-49E5-45D6-8DBC-0C7F85FCFE56}" type="sibTrans" cxnId="{EEB0236A-535E-41EC-9953-76E1A9A5D472}">
      <dgm:prSet/>
      <dgm:spPr/>
      <dgm:t>
        <a:bodyPr/>
        <a:lstStyle/>
        <a:p>
          <a:endParaRPr lang="en-US"/>
        </a:p>
      </dgm:t>
    </dgm:pt>
    <dgm:pt modelId="{5F75A07C-60A0-47FE-9C01-94F934EA18C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Macierz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Mendelowa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E38FBCB-35D7-45C7-B8B4-FAACEF196005}" type="parTrans" cxnId="{11C3F801-B7EF-43A4-9970-78E8DB8ECBBA}">
      <dgm:prSet/>
      <dgm:spPr/>
      <dgm:t>
        <a:bodyPr/>
        <a:lstStyle/>
        <a:p>
          <a:endParaRPr lang="en-US"/>
        </a:p>
      </dgm:t>
    </dgm:pt>
    <dgm:pt modelId="{E483BACB-0B0F-49A7-BDA0-2A90B8068785}" type="sibTrans" cxnId="{11C3F801-B7EF-43A4-9970-78E8DB8ECBBA}">
      <dgm:prSet/>
      <dgm:spPr/>
      <dgm:t>
        <a:bodyPr/>
        <a:lstStyle/>
        <a:p>
          <a:endParaRPr lang="en-US"/>
        </a:p>
      </dgm:t>
    </dgm:pt>
    <dgm:pt modelId="{436BD655-40CC-4149-8CB5-CB14BB96032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Plan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DD00FB1-B697-4370-B270-3F908985E51C}" type="parTrans" cxnId="{A305007A-19F0-4DD4-B780-15F42096AFFE}">
      <dgm:prSet/>
      <dgm:spPr/>
      <dgm:t>
        <a:bodyPr/>
        <a:lstStyle/>
        <a:p>
          <a:endParaRPr lang="en-US"/>
        </a:p>
      </dgm:t>
    </dgm:pt>
    <dgm:pt modelId="{CE17C186-DCE4-446E-A2F8-B75A1C0EE953}" type="sibTrans" cxnId="{A305007A-19F0-4DD4-B780-15F42096AFFE}">
      <dgm:prSet/>
      <dgm:spPr/>
      <dgm:t>
        <a:bodyPr/>
        <a:lstStyle/>
        <a:p>
          <a:endParaRPr lang="en-US"/>
        </a:p>
      </dgm:t>
    </dgm:pt>
    <dgm:pt modelId="{3E691FE8-8BD6-4F27-B63C-B427A5555B67}" type="pres">
      <dgm:prSet presAssocID="{4031EE26-6641-43BA-840D-464BCFFB1684}" presName="linear" presStyleCnt="0">
        <dgm:presLayoutVars>
          <dgm:animLvl val="lvl"/>
          <dgm:resizeHandles val="exact"/>
        </dgm:presLayoutVars>
      </dgm:prSet>
      <dgm:spPr/>
    </dgm:pt>
    <dgm:pt modelId="{AAFDA77F-2BFE-42C9-8AA6-5E7486C04FF4}" type="pres">
      <dgm:prSet presAssocID="{B471C3D6-2166-4D61-B990-FA47498B37C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4F528B9-8670-431A-BB7A-12FECADB7763}" type="pres">
      <dgm:prSet presAssocID="{08CA8478-250A-4FFB-9F61-F19C841812BD}" presName="spacer" presStyleCnt="0"/>
      <dgm:spPr/>
    </dgm:pt>
    <dgm:pt modelId="{3FDF4F70-3C39-476E-84F9-277A1CC5EF48}" type="pres">
      <dgm:prSet presAssocID="{22D88671-C7FB-4841-8CDC-04E840340FF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357D8B4-8C22-4D21-A6C3-40FA6D98ADC9}" type="pres">
      <dgm:prSet presAssocID="{11561202-49E5-45D6-8DBC-0C7F85FCFE56}" presName="spacer" presStyleCnt="0"/>
      <dgm:spPr/>
    </dgm:pt>
    <dgm:pt modelId="{A5C1AD68-0DE4-435D-9739-2A44F3ECB4E7}" type="pres">
      <dgm:prSet presAssocID="{5F75A07C-60A0-47FE-9C01-94F934EA18C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410D53C-8EC9-40D5-AC85-D281F5F84ED6}" type="pres">
      <dgm:prSet presAssocID="{E483BACB-0B0F-49A7-BDA0-2A90B8068785}" presName="spacer" presStyleCnt="0"/>
      <dgm:spPr/>
    </dgm:pt>
    <dgm:pt modelId="{1A9111F4-BAB7-4F40-97B9-1519BF239A6D}" type="pres">
      <dgm:prSet presAssocID="{436BD655-40CC-4149-8CB5-CB14BB96032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1C3F801-B7EF-43A4-9970-78E8DB8ECBBA}" srcId="{4031EE26-6641-43BA-840D-464BCFFB1684}" destId="{5F75A07C-60A0-47FE-9C01-94F934EA18CE}" srcOrd="2" destOrd="0" parTransId="{7E38FBCB-35D7-45C7-B8B4-FAACEF196005}" sibTransId="{E483BACB-0B0F-49A7-BDA0-2A90B8068785}"/>
    <dgm:cxn modelId="{0BDD5539-CA40-4A3E-9C82-0D762AE0AEAD}" type="presOf" srcId="{22D88671-C7FB-4841-8CDC-04E840340FFA}" destId="{3FDF4F70-3C39-476E-84F9-277A1CC5EF48}" srcOrd="0" destOrd="0" presId="urn:microsoft.com/office/officeart/2005/8/layout/vList2"/>
    <dgm:cxn modelId="{EEB0236A-535E-41EC-9953-76E1A9A5D472}" srcId="{4031EE26-6641-43BA-840D-464BCFFB1684}" destId="{22D88671-C7FB-4841-8CDC-04E840340FFA}" srcOrd="1" destOrd="0" parTransId="{3B4CF555-B669-46F6-89CB-6F24EF653FF5}" sibTransId="{11561202-49E5-45D6-8DBC-0C7F85FCFE56}"/>
    <dgm:cxn modelId="{ADDD4577-BCEF-4EEF-966F-B1ACC543210B}" type="presOf" srcId="{436BD655-40CC-4149-8CB5-CB14BB960323}" destId="{1A9111F4-BAB7-4F40-97B9-1519BF239A6D}" srcOrd="0" destOrd="0" presId="urn:microsoft.com/office/officeart/2005/8/layout/vList2"/>
    <dgm:cxn modelId="{A305007A-19F0-4DD4-B780-15F42096AFFE}" srcId="{4031EE26-6641-43BA-840D-464BCFFB1684}" destId="{436BD655-40CC-4149-8CB5-CB14BB960323}" srcOrd="3" destOrd="0" parTransId="{6DD00FB1-B697-4370-B270-3F908985E51C}" sibTransId="{CE17C186-DCE4-446E-A2F8-B75A1C0EE953}"/>
    <dgm:cxn modelId="{7A0E3680-903E-4178-90DF-1004961258BF}" type="presOf" srcId="{B471C3D6-2166-4D61-B990-FA47498B37CB}" destId="{AAFDA77F-2BFE-42C9-8AA6-5E7486C04FF4}" srcOrd="0" destOrd="0" presId="urn:microsoft.com/office/officeart/2005/8/layout/vList2"/>
    <dgm:cxn modelId="{0909A6B0-7499-4534-82CA-42E344ED07AE}" type="presOf" srcId="{4031EE26-6641-43BA-840D-464BCFFB1684}" destId="{3E691FE8-8BD6-4F27-B63C-B427A5555B67}" srcOrd="0" destOrd="0" presId="urn:microsoft.com/office/officeart/2005/8/layout/vList2"/>
    <dgm:cxn modelId="{12312DE2-39BD-4E81-A96F-D4C1D57FA163}" srcId="{4031EE26-6641-43BA-840D-464BCFFB1684}" destId="{B471C3D6-2166-4D61-B990-FA47498B37CB}" srcOrd="0" destOrd="0" parTransId="{CE6366AA-21CD-49EE-9FC0-0031D3E732B4}" sibTransId="{08CA8478-250A-4FFB-9F61-F19C841812BD}"/>
    <dgm:cxn modelId="{4FBB88FC-68E3-43D5-9010-48DA4EA68590}" type="presOf" srcId="{5F75A07C-60A0-47FE-9C01-94F934EA18CE}" destId="{A5C1AD68-0DE4-435D-9739-2A44F3ECB4E7}" srcOrd="0" destOrd="0" presId="urn:microsoft.com/office/officeart/2005/8/layout/vList2"/>
    <dgm:cxn modelId="{3B95C63F-E333-44AD-BB09-81D0E19653C2}" type="presParOf" srcId="{3E691FE8-8BD6-4F27-B63C-B427A5555B67}" destId="{AAFDA77F-2BFE-42C9-8AA6-5E7486C04FF4}" srcOrd="0" destOrd="0" presId="urn:microsoft.com/office/officeart/2005/8/layout/vList2"/>
    <dgm:cxn modelId="{EC2F1741-E55F-4F74-8B83-B956659345A0}" type="presParOf" srcId="{3E691FE8-8BD6-4F27-B63C-B427A5555B67}" destId="{E4F528B9-8670-431A-BB7A-12FECADB7763}" srcOrd="1" destOrd="0" presId="urn:microsoft.com/office/officeart/2005/8/layout/vList2"/>
    <dgm:cxn modelId="{15F9C7DD-529E-45A4-9E62-4F25A5B0A35E}" type="presParOf" srcId="{3E691FE8-8BD6-4F27-B63C-B427A5555B67}" destId="{3FDF4F70-3C39-476E-84F9-277A1CC5EF48}" srcOrd="2" destOrd="0" presId="urn:microsoft.com/office/officeart/2005/8/layout/vList2"/>
    <dgm:cxn modelId="{81A52087-1577-4132-9EC7-BB11D28A11C1}" type="presParOf" srcId="{3E691FE8-8BD6-4F27-B63C-B427A5555B67}" destId="{1357D8B4-8C22-4D21-A6C3-40FA6D98ADC9}" srcOrd="3" destOrd="0" presId="urn:microsoft.com/office/officeart/2005/8/layout/vList2"/>
    <dgm:cxn modelId="{133B2BEC-1DF3-47AD-AD5F-4B91D83902E2}" type="presParOf" srcId="{3E691FE8-8BD6-4F27-B63C-B427A5555B67}" destId="{A5C1AD68-0DE4-435D-9739-2A44F3ECB4E7}" srcOrd="4" destOrd="0" presId="urn:microsoft.com/office/officeart/2005/8/layout/vList2"/>
    <dgm:cxn modelId="{6D335947-4D3C-4089-92A7-9083FCB7BFC1}" type="presParOf" srcId="{3E691FE8-8BD6-4F27-B63C-B427A5555B67}" destId="{1410D53C-8EC9-40D5-AC85-D281F5F84ED6}" srcOrd="5" destOrd="0" presId="urn:microsoft.com/office/officeart/2005/8/layout/vList2"/>
    <dgm:cxn modelId="{64AB8CCD-839B-427B-8337-F58B90BD6F78}" type="presParOf" srcId="{3E691FE8-8BD6-4F27-B63C-B427A5555B67}" destId="{1A9111F4-BAB7-4F40-97B9-1519BF239A6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93094-6127-43D4-BF2B-2D75F203FCB1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8A9DC-7A0A-4EF9-937D-9BB9402A25DA}">
      <dsp:nvSpPr>
        <dsp:cNvPr id="0" name=""/>
        <dsp:cNvSpPr/>
      </dsp:nvSpPr>
      <dsp:spPr>
        <a:xfrm>
          <a:off x="0" y="2370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Kim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interesariusze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turystycznej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2370"/>
        <a:ext cx="6051426" cy="1616731"/>
      </dsp:txXfrm>
    </dsp:sp>
    <dsp:sp modelId="{A6DEDB18-47BF-4ABF-8539-15B051F0331F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9E8F-EDB2-4791-A969-D17857A29B15}">
      <dsp:nvSpPr>
        <dsp:cNvPr id="0" name=""/>
        <dsp:cNvSpPr/>
      </dsp:nvSpPr>
      <dsp:spPr>
        <a:xfrm>
          <a:off x="0" y="1619102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głos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zawsze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powinien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uwzględniany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1619102"/>
        <a:ext cx="6051426" cy="1616731"/>
      </dsp:txXfrm>
    </dsp:sp>
    <dsp:sp modelId="{10747557-BA14-48CE-826D-FAB967FA6B1D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CA34EB-43BE-46E6-B564-8EB18F58025A}">
      <dsp:nvSpPr>
        <dsp:cNvPr id="0" name=""/>
        <dsp:cNvSpPr/>
      </dsp:nvSpPr>
      <dsp:spPr>
        <a:xfrm>
          <a:off x="0" y="3235833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nimi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współpracować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kontekście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sz="3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ZRD?</a:t>
          </a:r>
        </a:p>
      </dsp:txBody>
      <dsp:txXfrm>
        <a:off x="0" y="3235833"/>
        <a:ext cx="6051426" cy="161673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DF90C-5A9B-4C40-8E55-0E80AE112292}">
      <dsp:nvSpPr>
        <dsp:cNvPr id="0" name=""/>
        <dsp:cNvSpPr/>
      </dsp:nvSpPr>
      <dsp:spPr>
        <a:xfrm>
          <a:off x="0" y="68423"/>
          <a:ext cx="5832837" cy="10822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element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ZRD</a:t>
          </a:r>
        </a:p>
      </dsp:txBody>
      <dsp:txXfrm>
        <a:off x="52831" y="121254"/>
        <a:ext cx="5727175" cy="976588"/>
      </dsp:txXfrm>
    </dsp:sp>
    <dsp:sp modelId="{03834338-5B9C-40F1-B5B7-17634BE68B39}">
      <dsp:nvSpPr>
        <dsp:cNvPr id="0" name=""/>
        <dsp:cNvSpPr/>
      </dsp:nvSpPr>
      <dsp:spPr>
        <a:xfrm>
          <a:off x="0" y="1222673"/>
          <a:ext cx="5832837" cy="1082250"/>
        </a:xfrm>
        <a:prstGeom prst="roundRect">
          <a:avLst/>
        </a:prstGeom>
        <a:solidFill>
          <a:schemeClr val="accent5">
            <a:hueOff val="-3017068"/>
            <a:satOff val="10923"/>
            <a:lumOff val="-43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Ich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831" y="1275504"/>
        <a:ext cx="5727175" cy="976588"/>
      </dsp:txXfrm>
    </dsp:sp>
    <dsp:sp modelId="{BBB2847E-E35C-49D1-B6D9-9195A738784B}">
      <dsp:nvSpPr>
        <dsp:cNvPr id="0" name=""/>
        <dsp:cNvSpPr/>
      </dsp:nvSpPr>
      <dsp:spPr>
        <a:xfrm>
          <a:off x="0" y="2376923"/>
          <a:ext cx="5832837" cy="1082250"/>
        </a:xfrm>
        <a:prstGeom prst="roundRect">
          <a:avLst/>
        </a:prstGeom>
        <a:solidFill>
          <a:schemeClr val="accent5">
            <a:hueOff val="-6034135"/>
            <a:satOff val="21846"/>
            <a:lumOff val="-8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Istnieją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wzorce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wdrożyć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831" y="2429754"/>
        <a:ext cx="5727175" cy="976588"/>
      </dsp:txXfrm>
    </dsp:sp>
    <dsp:sp modelId="{410C3F24-3201-4766-A14D-622F4E827181}">
      <dsp:nvSpPr>
        <dsp:cNvPr id="0" name=""/>
        <dsp:cNvSpPr/>
      </dsp:nvSpPr>
      <dsp:spPr>
        <a:xfrm>
          <a:off x="0" y="3531173"/>
          <a:ext cx="5832837" cy="108225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Warto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zaplanować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sposób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uwzględnienia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w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raportach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52831" y="3584004"/>
        <a:ext cx="5727175" cy="976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0F178-E49C-4D4E-84D3-1FAF3605EBBA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8E2B7-8BAB-4F8C-BABA-535624614BAC}">
      <dsp:nvSpPr>
        <dsp:cNvPr id="0" name=""/>
        <dsp:cNvSpPr/>
      </dsp:nvSpPr>
      <dsp:spPr>
        <a:xfrm>
          <a:off x="0" y="2370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Osoby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instytucje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wpływające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organizację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przez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nią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dotykane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2370"/>
        <a:ext cx="6051426" cy="1616731"/>
      </dsp:txXfrm>
    </dsp:sp>
    <dsp:sp modelId="{17A31E68-4C93-414D-B073-ADEA07FA5B9C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F5772-1013-4BE9-9F63-6B2596AE6051}">
      <dsp:nvSpPr>
        <dsp:cNvPr id="0" name=""/>
        <dsp:cNvSpPr/>
      </dsp:nvSpPr>
      <dsp:spPr>
        <a:xfrm>
          <a:off x="0" y="1619102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element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zrównoważonym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0" y="1619102"/>
        <a:ext cx="6051426" cy="1616731"/>
      </dsp:txXfrm>
    </dsp:sp>
    <dsp:sp modelId="{87651171-D926-4D3E-9040-74E6B32AC2D2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B725B-B9B8-4A4A-A39D-AA518994DFCF}">
      <dsp:nvSpPr>
        <dsp:cNvPr id="0" name=""/>
        <dsp:cNvSpPr/>
      </dsp:nvSpPr>
      <dsp:spPr>
        <a:xfrm>
          <a:off x="0" y="3235833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mieszkańcy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turyści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samorządy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NGO.</a:t>
          </a:r>
        </a:p>
      </dsp:txBody>
      <dsp:txXfrm>
        <a:off x="0" y="3235833"/>
        <a:ext cx="6051426" cy="1616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801EE-5960-4219-9E67-15AD9C835EA4}">
      <dsp:nvSpPr>
        <dsp:cNvPr id="0" name=""/>
        <dsp:cNvSpPr/>
      </dsp:nvSpPr>
      <dsp:spPr>
        <a:xfrm>
          <a:off x="0" y="0"/>
          <a:ext cx="605142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B71D87-4D66-45B5-9606-DED070338CB1}">
      <dsp:nvSpPr>
        <dsp:cNvPr id="0" name=""/>
        <dsp:cNvSpPr/>
      </dsp:nvSpPr>
      <dsp:spPr>
        <a:xfrm>
          <a:off x="0" y="0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Wewnętrzni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Zewnętrzni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0"/>
        <a:ext cx="6051426" cy="1213734"/>
      </dsp:txXfrm>
    </dsp:sp>
    <dsp:sp modelId="{10028277-BE75-4F3E-9393-F63EFFCB45A8}">
      <dsp:nvSpPr>
        <dsp:cNvPr id="0" name=""/>
        <dsp:cNvSpPr/>
      </dsp:nvSpPr>
      <dsp:spPr>
        <a:xfrm>
          <a:off x="0" y="1213734"/>
          <a:ext cx="6051426" cy="0"/>
        </a:xfrm>
        <a:prstGeom prst="line">
          <a:avLst/>
        </a:prstGeom>
        <a:solidFill>
          <a:schemeClr val="accent2">
            <a:hueOff val="-3206238"/>
            <a:satOff val="0"/>
            <a:lumOff val="-9282"/>
            <a:alphaOff val="0"/>
          </a:schemeClr>
        </a:solidFill>
        <a:ln w="12700" cap="flat" cmpd="sng" algn="ctr">
          <a:solidFill>
            <a:schemeClr val="accent2">
              <a:hueOff val="-3206238"/>
              <a:satOff val="0"/>
              <a:lumOff val="-928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CEAF74-73E3-4EF3-AF49-A8E5D8640057}">
      <dsp:nvSpPr>
        <dsp:cNvPr id="0" name=""/>
        <dsp:cNvSpPr/>
      </dsp:nvSpPr>
      <dsp:spPr>
        <a:xfrm>
          <a:off x="0" y="1213734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Operacyjni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213734"/>
        <a:ext cx="6051426" cy="1213734"/>
      </dsp:txXfrm>
    </dsp:sp>
    <dsp:sp modelId="{B0FB68D0-5CE2-4F2B-B565-AF906058BA2A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accent2">
            <a:hueOff val="-6412476"/>
            <a:satOff val="0"/>
            <a:lumOff val="-18563"/>
            <a:alphaOff val="0"/>
          </a:schemeClr>
        </a:solidFill>
        <a:ln w="12700" cap="flat" cmpd="sng" algn="ctr">
          <a:solidFill>
            <a:schemeClr val="accent2">
              <a:hueOff val="-6412476"/>
              <a:satOff val="0"/>
              <a:lumOff val="-185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4D685C-59DD-4796-8808-035A8968EE84}">
      <dsp:nvSpPr>
        <dsp:cNvPr id="0" name=""/>
        <dsp:cNvSpPr/>
      </dsp:nvSpPr>
      <dsp:spPr>
        <a:xfrm>
          <a:off x="0" y="2427468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Peryferyjni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427468"/>
        <a:ext cx="6051426" cy="1213734"/>
      </dsp:txXfrm>
    </dsp:sp>
    <dsp:sp modelId="{DA969C24-6BA2-401E-B88F-C00233797EFF}">
      <dsp:nvSpPr>
        <dsp:cNvPr id="0" name=""/>
        <dsp:cNvSpPr/>
      </dsp:nvSpPr>
      <dsp:spPr>
        <a:xfrm>
          <a:off x="0" y="3641202"/>
          <a:ext cx="6051426" cy="0"/>
        </a:xfrm>
        <a:prstGeom prst="line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accent2">
              <a:hueOff val="-9618713"/>
              <a:satOff val="0"/>
              <a:lumOff val="-278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B152E-CC84-4281-BBB2-512BF6893089}">
      <dsp:nvSpPr>
        <dsp:cNvPr id="0" name=""/>
        <dsp:cNvSpPr/>
      </dsp:nvSpPr>
      <dsp:spPr>
        <a:xfrm>
          <a:off x="0" y="3641202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Wpływowi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641202"/>
        <a:ext cx="6051426" cy="12137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8DEB1-9B2D-44C8-BA1B-4CF4B1A4B6F6}">
      <dsp:nvSpPr>
        <dsp:cNvPr id="0" name=""/>
        <dsp:cNvSpPr/>
      </dsp:nvSpPr>
      <dsp:spPr>
        <a:xfrm>
          <a:off x="0" y="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69ACCC-61CA-4CF9-860B-C40EEF33B5E9}">
      <dsp:nvSpPr>
        <dsp:cNvPr id="0" name=""/>
        <dsp:cNvSpPr/>
      </dsp:nvSpPr>
      <dsp:spPr>
        <a:xfrm>
          <a:off x="0" y="0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zaufania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legitymizacji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0"/>
        <a:ext cx="6051426" cy="1213734"/>
      </dsp:txXfrm>
    </dsp:sp>
    <dsp:sp modelId="{9D7C570F-9E56-477D-823B-C62129DD0FC7}">
      <dsp:nvSpPr>
        <dsp:cNvPr id="0" name=""/>
        <dsp:cNvSpPr/>
      </dsp:nvSpPr>
      <dsp:spPr>
        <a:xfrm>
          <a:off x="0" y="1213734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16536-3992-4946-BF3B-69D2D75B1CC0}">
      <dsp:nvSpPr>
        <dsp:cNvPr id="0" name=""/>
        <dsp:cNvSpPr/>
      </dsp:nvSpPr>
      <dsp:spPr>
        <a:xfrm>
          <a:off x="0" y="1213734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Lepsze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dopasowanie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lokalnych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213734"/>
        <a:ext cx="6051426" cy="1213734"/>
      </dsp:txXfrm>
    </dsp:sp>
    <dsp:sp modelId="{A5CD6015-9732-45CE-A747-F9C2BE1F3451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3B4B2-E170-4D82-BE6F-098BE1B1474B}">
      <dsp:nvSpPr>
        <dsp:cNvPr id="0" name=""/>
        <dsp:cNvSpPr/>
      </dsp:nvSpPr>
      <dsp:spPr>
        <a:xfrm>
          <a:off x="0" y="2427468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Możliwość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przewidywania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konfliktów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reagowania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427468"/>
        <a:ext cx="6051426" cy="1213734"/>
      </dsp:txXfrm>
    </dsp:sp>
    <dsp:sp modelId="{2F4615D8-4B38-4E8B-A0E2-B078A9C0F878}">
      <dsp:nvSpPr>
        <dsp:cNvPr id="0" name=""/>
        <dsp:cNvSpPr/>
      </dsp:nvSpPr>
      <dsp:spPr>
        <a:xfrm>
          <a:off x="0" y="36412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F55F36-2D39-49F3-A166-8894224DB699}">
      <dsp:nvSpPr>
        <dsp:cNvPr id="0" name=""/>
        <dsp:cNvSpPr/>
      </dsp:nvSpPr>
      <dsp:spPr>
        <a:xfrm>
          <a:off x="0" y="3641202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Ale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też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konfliktu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interesów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przeciążenie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informacyjne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641202"/>
        <a:ext cx="6051426" cy="12137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DD6A3-3671-43BE-8BB1-B948609ADAAD}">
      <dsp:nvSpPr>
        <dsp:cNvPr id="0" name=""/>
        <dsp:cNvSpPr/>
      </dsp:nvSpPr>
      <dsp:spPr>
        <a:xfrm>
          <a:off x="0" y="56119"/>
          <a:ext cx="9221688" cy="1385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klasyfikacji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wg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zainteresowania</a:t>
          </a:r>
          <a:endParaRPr lang="en-US" sz="3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7624" y="123743"/>
        <a:ext cx="9086440" cy="1250031"/>
      </dsp:txXfrm>
    </dsp:sp>
    <dsp:sp modelId="{D56D197D-6A5F-4D7E-9440-D156FF523231}">
      <dsp:nvSpPr>
        <dsp:cNvPr id="0" name=""/>
        <dsp:cNvSpPr/>
      </dsp:nvSpPr>
      <dsp:spPr>
        <a:xfrm>
          <a:off x="0" y="1441399"/>
          <a:ext cx="9221688" cy="231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789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partnerzy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wspierający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Wysoki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obserwatorzy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/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niskie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marginalni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441399"/>
        <a:ext cx="9221688" cy="23184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A6DBD-6006-48DD-9B00-FACC74E05747}">
      <dsp:nvSpPr>
        <dsp:cNvPr id="0" name=""/>
        <dsp:cNvSpPr/>
      </dsp:nvSpPr>
      <dsp:spPr>
        <a:xfrm>
          <a:off x="0" y="592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D133AA-4420-49BE-B8BA-F1DEB9C07A79}">
      <dsp:nvSpPr>
        <dsp:cNvPr id="0" name=""/>
        <dsp:cNvSpPr/>
      </dsp:nvSpPr>
      <dsp:spPr>
        <a:xfrm>
          <a:off x="0" y="592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1. 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Nazwa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92"/>
        <a:ext cx="6051426" cy="693392"/>
      </dsp:txXfrm>
    </dsp:sp>
    <dsp:sp modelId="{E51C537E-722A-4675-BFDE-97B5AAF2AB28}">
      <dsp:nvSpPr>
        <dsp:cNvPr id="0" name=""/>
        <dsp:cNvSpPr/>
      </dsp:nvSpPr>
      <dsp:spPr>
        <a:xfrm>
          <a:off x="0" y="693985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5DEED-EE85-41D5-8A11-0DF7BC48BBE5}">
      <dsp:nvSpPr>
        <dsp:cNvPr id="0" name=""/>
        <dsp:cNvSpPr/>
      </dsp:nvSpPr>
      <dsp:spPr>
        <a:xfrm>
          <a:off x="0" y="693985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2.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Charakterystyka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0" y="693985"/>
        <a:ext cx="6051426" cy="693392"/>
      </dsp:txXfrm>
    </dsp:sp>
    <dsp:sp modelId="{7A3B4F73-CBD0-4893-9BAF-6B6B91B5A336}">
      <dsp:nvSpPr>
        <dsp:cNvPr id="0" name=""/>
        <dsp:cNvSpPr/>
      </dsp:nvSpPr>
      <dsp:spPr>
        <a:xfrm>
          <a:off x="0" y="1387378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B17EAC-B095-4885-A511-EA8561A2C5EC}">
      <dsp:nvSpPr>
        <dsp:cNvPr id="0" name=""/>
        <dsp:cNvSpPr/>
      </dsp:nvSpPr>
      <dsp:spPr>
        <a:xfrm>
          <a:off x="0" y="1387378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Cel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387378"/>
        <a:ext cx="6051426" cy="693392"/>
      </dsp:txXfrm>
    </dsp:sp>
    <dsp:sp modelId="{94F3576F-A608-4B14-98E7-E3F03523925C}">
      <dsp:nvSpPr>
        <dsp:cNvPr id="0" name=""/>
        <dsp:cNvSpPr/>
      </dsp:nvSpPr>
      <dsp:spPr>
        <a:xfrm>
          <a:off x="0" y="2080771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6DCD4-68A5-4569-8C8C-F2B49D1ABA0C}">
      <dsp:nvSpPr>
        <dsp:cNvPr id="0" name=""/>
        <dsp:cNvSpPr/>
      </dsp:nvSpPr>
      <dsp:spPr>
        <a:xfrm>
          <a:off x="0" y="2080771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Sugerowane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080771"/>
        <a:ext cx="6051426" cy="693392"/>
      </dsp:txXfrm>
    </dsp:sp>
    <dsp:sp modelId="{97E92FC7-3C34-422D-BED4-73FCF12BF1B1}">
      <dsp:nvSpPr>
        <dsp:cNvPr id="0" name=""/>
        <dsp:cNvSpPr/>
      </dsp:nvSpPr>
      <dsp:spPr>
        <a:xfrm>
          <a:off x="0" y="2774164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29808-E06F-4F14-A8F8-E3B46077E810}">
      <dsp:nvSpPr>
        <dsp:cNvPr id="0" name=""/>
        <dsp:cNvSpPr/>
      </dsp:nvSpPr>
      <dsp:spPr>
        <a:xfrm>
          <a:off x="0" y="2774164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Harmonogram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774164"/>
        <a:ext cx="6051426" cy="693392"/>
      </dsp:txXfrm>
    </dsp:sp>
    <dsp:sp modelId="{80C10AF6-BCBA-4588-A4F6-487E2444F796}">
      <dsp:nvSpPr>
        <dsp:cNvPr id="0" name=""/>
        <dsp:cNvSpPr/>
      </dsp:nvSpPr>
      <dsp:spPr>
        <a:xfrm>
          <a:off x="0" y="3467557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C420D-BBFB-4355-A6BF-0FAC79343B04}">
      <dsp:nvSpPr>
        <dsp:cNvPr id="0" name=""/>
        <dsp:cNvSpPr/>
      </dsp:nvSpPr>
      <dsp:spPr>
        <a:xfrm>
          <a:off x="0" y="3467557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467557"/>
        <a:ext cx="6051426" cy="693392"/>
      </dsp:txXfrm>
    </dsp:sp>
    <dsp:sp modelId="{B0494B8D-9D3B-4AE5-8066-DD62D14A335A}">
      <dsp:nvSpPr>
        <dsp:cNvPr id="0" name=""/>
        <dsp:cNvSpPr/>
      </dsp:nvSpPr>
      <dsp:spPr>
        <a:xfrm>
          <a:off x="0" y="4160950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17473-FECF-4E88-9350-03CFA709344D}">
      <dsp:nvSpPr>
        <dsp:cNvPr id="0" name=""/>
        <dsp:cNvSpPr/>
      </dsp:nvSpPr>
      <dsp:spPr>
        <a:xfrm>
          <a:off x="0" y="4160950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7.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skuteczności</a:t>
          </a:r>
          <a:endParaRPr lang="en-US" sz="24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4160950"/>
        <a:ext cx="6051426" cy="6933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DD164-257E-4669-960A-E2B7340427D0}">
      <dsp:nvSpPr>
        <dsp:cNvPr id="0" name=""/>
        <dsp:cNvSpPr/>
      </dsp:nvSpPr>
      <dsp:spPr>
        <a:xfrm>
          <a:off x="0" y="1943"/>
          <a:ext cx="5832837" cy="9848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3868FF-99CA-4FFE-B354-81F3FDF721E3}">
      <dsp:nvSpPr>
        <dsp:cNvPr id="0" name=""/>
        <dsp:cNvSpPr/>
      </dsp:nvSpPr>
      <dsp:spPr>
        <a:xfrm>
          <a:off x="297912" y="223530"/>
          <a:ext cx="541658" cy="5416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78047-988F-46C4-893E-304BEBF9F6AD}">
      <dsp:nvSpPr>
        <dsp:cNvPr id="0" name=""/>
        <dsp:cNvSpPr/>
      </dsp:nvSpPr>
      <dsp:spPr>
        <a:xfrm>
          <a:off x="1137482" y="1943"/>
          <a:ext cx="4695354" cy="984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228" tIns="104228" rIns="104228" bIns="10422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jedną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turystycznych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37482" y="1943"/>
        <a:ext cx="4695354" cy="984833"/>
      </dsp:txXfrm>
    </dsp:sp>
    <dsp:sp modelId="{36EA46DB-F0FA-497E-8DC1-9503442D3BAD}">
      <dsp:nvSpPr>
        <dsp:cNvPr id="0" name=""/>
        <dsp:cNvSpPr/>
      </dsp:nvSpPr>
      <dsp:spPr>
        <a:xfrm>
          <a:off x="0" y="1232985"/>
          <a:ext cx="5832837" cy="9848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F6377-E390-40F8-88B6-5E990DF63BEA}">
      <dsp:nvSpPr>
        <dsp:cNvPr id="0" name=""/>
        <dsp:cNvSpPr/>
      </dsp:nvSpPr>
      <dsp:spPr>
        <a:xfrm>
          <a:off x="297912" y="1454572"/>
          <a:ext cx="541658" cy="54165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DB4936-692D-4290-8733-6181898A0DE1}">
      <dsp:nvSpPr>
        <dsp:cNvPr id="0" name=""/>
        <dsp:cNvSpPr/>
      </dsp:nvSpPr>
      <dsp:spPr>
        <a:xfrm>
          <a:off x="1137482" y="1232985"/>
          <a:ext cx="4695354" cy="984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228" tIns="104228" rIns="104228" bIns="10422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/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zainteresowanie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37482" y="1232985"/>
        <a:ext cx="4695354" cy="984833"/>
      </dsp:txXfrm>
    </dsp:sp>
    <dsp:sp modelId="{55BE13B7-6118-42DB-9CE0-58C328EC4AE7}">
      <dsp:nvSpPr>
        <dsp:cNvPr id="0" name=""/>
        <dsp:cNvSpPr/>
      </dsp:nvSpPr>
      <dsp:spPr>
        <a:xfrm>
          <a:off x="0" y="2464027"/>
          <a:ext cx="5832837" cy="9848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24CD6A-A738-48FD-9763-37C95E3C14E1}">
      <dsp:nvSpPr>
        <dsp:cNvPr id="0" name=""/>
        <dsp:cNvSpPr/>
      </dsp:nvSpPr>
      <dsp:spPr>
        <a:xfrm>
          <a:off x="297912" y="2685614"/>
          <a:ext cx="541658" cy="54165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79893-0823-4ACD-971E-E7860645CB0E}">
      <dsp:nvSpPr>
        <dsp:cNvPr id="0" name=""/>
        <dsp:cNvSpPr/>
      </dsp:nvSpPr>
      <dsp:spPr>
        <a:xfrm>
          <a:off x="1137482" y="2464027"/>
          <a:ext cx="4695354" cy="984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228" tIns="104228" rIns="104228" bIns="10422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Umieść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ich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macierzy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Mendelowa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37482" y="2464027"/>
        <a:ext cx="4695354" cy="984833"/>
      </dsp:txXfrm>
    </dsp:sp>
    <dsp:sp modelId="{4CF4DAE1-052D-4DE0-B497-FEA94B32359A}">
      <dsp:nvSpPr>
        <dsp:cNvPr id="0" name=""/>
        <dsp:cNvSpPr/>
      </dsp:nvSpPr>
      <dsp:spPr>
        <a:xfrm>
          <a:off x="0" y="3695069"/>
          <a:ext cx="5832837" cy="9848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EB9B8A-D55C-4919-8336-02CA79809971}">
      <dsp:nvSpPr>
        <dsp:cNvPr id="0" name=""/>
        <dsp:cNvSpPr/>
      </dsp:nvSpPr>
      <dsp:spPr>
        <a:xfrm>
          <a:off x="297912" y="3916656"/>
          <a:ext cx="541658" cy="54165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DF40F9-6CEC-4362-91F5-E2B4923106B1}">
      <dsp:nvSpPr>
        <dsp:cNvPr id="0" name=""/>
        <dsp:cNvSpPr/>
      </dsp:nvSpPr>
      <dsp:spPr>
        <a:xfrm>
          <a:off x="1137482" y="3695069"/>
          <a:ext cx="4695354" cy="984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228" tIns="104228" rIns="104228" bIns="10422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Zaproponuj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angażujące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kluczowych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137482" y="3695069"/>
        <a:ext cx="4695354" cy="9848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20E75-92CA-4CF9-B2CA-B8D08FFE8374}">
      <dsp:nvSpPr>
        <dsp:cNvPr id="0" name=""/>
        <dsp:cNvSpPr/>
      </dsp:nvSpPr>
      <dsp:spPr>
        <a:xfrm>
          <a:off x="0" y="68423"/>
          <a:ext cx="5832837" cy="10822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Losujesz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3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problem</a:t>
          </a:r>
        </a:p>
      </dsp:txBody>
      <dsp:txXfrm>
        <a:off x="52831" y="121254"/>
        <a:ext cx="5727175" cy="976588"/>
      </dsp:txXfrm>
    </dsp:sp>
    <dsp:sp modelId="{4A58665D-CDCE-4A17-9183-AC0FE21F3D46}">
      <dsp:nvSpPr>
        <dsp:cNvPr id="0" name=""/>
        <dsp:cNvSpPr/>
      </dsp:nvSpPr>
      <dsp:spPr>
        <a:xfrm>
          <a:off x="0" y="1222673"/>
          <a:ext cx="5832837" cy="1082250"/>
        </a:xfrm>
        <a:prstGeom prst="roundRect">
          <a:avLst/>
        </a:prstGeom>
        <a:solidFill>
          <a:schemeClr val="accent5">
            <a:hueOff val="-3017068"/>
            <a:satOff val="10923"/>
            <a:lumOff val="-43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Zadanie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przygotuj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strategię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danej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831" y="1275504"/>
        <a:ext cx="5727175" cy="976588"/>
      </dsp:txXfrm>
    </dsp:sp>
    <dsp:sp modelId="{B02FB3A2-9D3C-4BC7-99E0-61B7A61A8964}">
      <dsp:nvSpPr>
        <dsp:cNvPr id="0" name=""/>
        <dsp:cNvSpPr/>
      </dsp:nvSpPr>
      <dsp:spPr>
        <a:xfrm>
          <a:off x="0" y="2376923"/>
          <a:ext cx="5832837" cy="1082250"/>
        </a:xfrm>
        <a:prstGeom prst="roundRect">
          <a:avLst/>
        </a:prstGeom>
        <a:solidFill>
          <a:schemeClr val="accent5">
            <a:hueOff val="-6034135"/>
            <a:satOff val="21846"/>
            <a:lumOff val="-8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10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minut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prezentacja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rozwiązania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2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minuty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831" y="2429754"/>
        <a:ext cx="5727175" cy="976588"/>
      </dsp:txXfrm>
    </dsp:sp>
    <dsp:sp modelId="{6CCCF22C-C71D-40C1-A39A-43347DE93F6E}">
      <dsp:nvSpPr>
        <dsp:cNvPr id="0" name=""/>
        <dsp:cNvSpPr/>
      </dsp:nvSpPr>
      <dsp:spPr>
        <a:xfrm>
          <a:off x="0" y="3531173"/>
          <a:ext cx="5832837" cy="108225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Punktacja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za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trafność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zgodność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ESG,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pomysłowość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831" y="3584004"/>
        <a:ext cx="5727175" cy="9765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DA77F-2BFE-42C9-8AA6-5E7486C04FF4}">
      <dsp:nvSpPr>
        <dsp:cNvPr id="0" name=""/>
        <dsp:cNvSpPr/>
      </dsp:nvSpPr>
      <dsp:spPr>
        <a:xfrm>
          <a:off x="0" y="499522"/>
          <a:ext cx="5832837" cy="8494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1465" y="540987"/>
        <a:ext cx="5749907" cy="766490"/>
      </dsp:txXfrm>
    </dsp:sp>
    <dsp:sp modelId="{3FDF4F70-3C39-476E-84F9-277A1CC5EF48}">
      <dsp:nvSpPr>
        <dsp:cNvPr id="0" name=""/>
        <dsp:cNvSpPr/>
      </dsp:nvSpPr>
      <dsp:spPr>
        <a:xfrm>
          <a:off x="0" y="1443982"/>
          <a:ext cx="5832837" cy="849420"/>
        </a:xfrm>
        <a:prstGeom prst="roundRect">
          <a:avLst/>
        </a:prstGeom>
        <a:solidFill>
          <a:schemeClr val="accent5">
            <a:hueOff val="-3017068"/>
            <a:satOff val="10923"/>
            <a:lumOff val="-43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Mapowanie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1465" y="1485447"/>
        <a:ext cx="5749907" cy="766490"/>
      </dsp:txXfrm>
    </dsp:sp>
    <dsp:sp modelId="{A5C1AD68-0DE4-435D-9739-2A44F3ECB4E7}">
      <dsp:nvSpPr>
        <dsp:cNvPr id="0" name=""/>
        <dsp:cNvSpPr/>
      </dsp:nvSpPr>
      <dsp:spPr>
        <a:xfrm>
          <a:off x="0" y="2388443"/>
          <a:ext cx="5832837" cy="849420"/>
        </a:xfrm>
        <a:prstGeom prst="roundRect">
          <a:avLst/>
        </a:prstGeom>
        <a:solidFill>
          <a:schemeClr val="accent5">
            <a:hueOff val="-6034135"/>
            <a:satOff val="21846"/>
            <a:lumOff val="-8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Macierz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Mendelowa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1465" y="2429908"/>
        <a:ext cx="5749907" cy="766490"/>
      </dsp:txXfrm>
    </dsp:sp>
    <dsp:sp modelId="{1A9111F4-BAB7-4F40-97B9-1519BF239A6D}">
      <dsp:nvSpPr>
        <dsp:cNvPr id="0" name=""/>
        <dsp:cNvSpPr/>
      </dsp:nvSpPr>
      <dsp:spPr>
        <a:xfrm>
          <a:off x="0" y="3332903"/>
          <a:ext cx="5832837" cy="8494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• Plan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zaangażowania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1465" y="3374368"/>
        <a:ext cx="5749907" cy="766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Mapowanie i angażowanie interesariuszy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064828" cy="4815492"/>
          </a:xfrm>
        </p:spPr>
        <p:txBody>
          <a:bodyPr>
            <a:normAutofit/>
          </a:bodyPr>
          <a:lstStyle/>
          <a:p>
            <a:r>
              <a:rPr dirty="0" err="1"/>
              <a:t>Zadanie</a:t>
            </a:r>
            <a:r>
              <a:rPr dirty="0"/>
              <a:t>: </a:t>
            </a:r>
            <a:r>
              <a:rPr dirty="0" err="1"/>
              <a:t>Stwórz</a:t>
            </a:r>
            <a:r>
              <a:rPr dirty="0"/>
              <a:t> </a:t>
            </a:r>
            <a:r>
              <a:rPr dirty="0" err="1"/>
              <a:t>mapę</a:t>
            </a:r>
            <a:r>
              <a:rPr dirty="0"/>
              <a:t> </a:t>
            </a:r>
            <a:r>
              <a:rPr dirty="0" err="1"/>
              <a:t>interesariuszy</a:t>
            </a:r>
            <a:endParaRPr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AED559A-72E1-D1C1-4638-87FD4F9D8D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085413"/>
              </p:ext>
            </p:extLst>
          </p:nvPr>
        </p:nvGraphicFramePr>
        <p:xfrm>
          <a:off x="4123914" y="1507826"/>
          <a:ext cx="5832837" cy="4681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064828" cy="4815492"/>
          </a:xfrm>
        </p:spPr>
        <p:txBody>
          <a:bodyPr>
            <a:normAutofit/>
          </a:bodyPr>
          <a:lstStyle/>
          <a:p>
            <a:r>
              <a:rPr dirty="0"/>
              <a:t>Gra: </a:t>
            </a:r>
            <a:r>
              <a:rPr dirty="0" err="1"/>
              <a:t>Interesariusz</a:t>
            </a:r>
            <a:r>
              <a:rPr dirty="0"/>
              <a:t> Mix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E331E7-1D70-A339-01DC-BA543C5067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690379"/>
              </p:ext>
            </p:extLst>
          </p:nvPr>
        </p:nvGraphicFramePr>
        <p:xfrm>
          <a:off x="4123914" y="1507826"/>
          <a:ext cx="5832837" cy="4681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064828" cy="4815492"/>
          </a:xfrm>
        </p:spPr>
        <p:txBody>
          <a:bodyPr>
            <a:normAutofit/>
          </a:bodyPr>
          <a:lstStyle/>
          <a:p>
            <a:r>
              <a:t>Pojęcia do zapamiętania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7FF76A2-D96A-FB03-6B5F-951519452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490051"/>
              </p:ext>
            </p:extLst>
          </p:nvPr>
        </p:nvGraphicFramePr>
        <p:xfrm>
          <a:off x="4123914" y="1507826"/>
          <a:ext cx="5832837" cy="4681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426" y="614337"/>
            <a:ext cx="3748048" cy="893489"/>
          </a:xfrm>
        </p:spPr>
        <p:txBody>
          <a:bodyPr>
            <a:normAutofit/>
          </a:bodyPr>
          <a:lstStyle/>
          <a:p>
            <a:r>
              <a:rPr lang="pl-PL" sz="3596" dirty="0"/>
              <a:t>Podsumowanie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2190A9A-D56B-9427-DE34-655658AAA9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497185"/>
              </p:ext>
            </p:extLst>
          </p:nvPr>
        </p:nvGraphicFramePr>
        <p:xfrm>
          <a:off x="4123914" y="1507826"/>
          <a:ext cx="5832837" cy="4681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736" dirty="0"/>
              <a:t>Pytania na start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7507C1-52E2-DE97-B101-252A07A8D6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4322576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4" y="1334737"/>
            <a:ext cx="3276873" cy="4896159"/>
          </a:xfrm>
        </p:spPr>
        <p:txBody>
          <a:bodyPr anchor="ctr">
            <a:normAutofit/>
          </a:bodyPr>
          <a:lstStyle/>
          <a:p>
            <a:r>
              <a:rPr lang="pl-PL" sz="3333" dirty="0"/>
              <a:t>Kim są interesariusze?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A6EE37-0B89-84FC-A67F-54F749F67A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062619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3519228" cy="4896159"/>
          </a:xfrm>
        </p:spPr>
        <p:txBody>
          <a:bodyPr anchor="ctr">
            <a:normAutofit/>
          </a:bodyPr>
          <a:lstStyle/>
          <a:p>
            <a:r>
              <a:rPr lang="pl-PL" sz="3683" dirty="0"/>
              <a:t>Typologia interesariuszy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2A413E-A495-1BF4-D294-215D2A834D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374784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3519228" cy="489615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385" dirty="0"/>
              <a:t>Dlaczego warto ich angażować?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2ED1FC9-D45A-78C9-654C-2ADAB8BFCD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212592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215" y="1483007"/>
            <a:ext cx="8719296" cy="1363206"/>
          </a:xfrm>
        </p:spPr>
        <p:txBody>
          <a:bodyPr anchor="ctr">
            <a:normAutofit/>
          </a:bodyPr>
          <a:lstStyle/>
          <a:p>
            <a:r>
              <a:rPr lang="pl-PL" sz="4210" dirty="0"/>
              <a:t>Jak stworzyć mapę interesariuszy?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441" y="3418990"/>
            <a:ext cx="8718071" cy="27401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2105" dirty="0"/>
              <a:t>1. Zidentyfikuj wszystkie grupy interesariuszy</a:t>
            </a:r>
          </a:p>
          <a:p>
            <a:pPr marL="0" indent="0">
              <a:buNone/>
            </a:pPr>
            <a:r>
              <a:rPr lang="pl-PL" sz="2105" dirty="0"/>
              <a:t>2. Oceń ich wpływ i zainteresowanie</a:t>
            </a:r>
          </a:p>
          <a:p>
            <a:pPr marL="0" indent="0">
              <a:buNone/>
            </a:pPr>
            <a:r>
              <a:rPr lang="pl-PL" sz="2105" dirty="0"/>
              <a:t>3. Umieść ich na macierzy </a:t>
            </a:r>
            <a:r>
              <a:rPr lang="pl-PL" sz="2105" dirty="0" err="1"/>
              <a:t>Mendelowa</a:t>
            </a:r>
            <a:endParaRPr lang="pl-PL" sz="2105" dirty="0"/>
          </a:p>
          <a:p>
            <a:pPr marL="0" indent="0">
              <a:buNone/>
            </a:pPr>
            <a:r>
              <a:rPr lang="pl-PL" sz="2105" dirty="0"/>
              <a:t>4. Dobierz sposób komunikacji i zaangażowania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Macierz </a:t>
            </a:r>
            <a:r>
              <a:rPr lang="pl-PL" dirty="0" err="1"/>
              <a:t>Mendelowa</a:t>
            </a:r>
            <a:endParaRPr lang="pl-PL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DA1BC81-723B-A763-13A2-DC76634931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52266"/>
              </p:ext>
            </p:extLst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4" y="1334737"/>
            <a:ext cx="3420889" cy="489615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3683" dirty="0"/>
              <a:t>Plan angażowania interesariusza – wzór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D3295B00-B35C-EE93-1772-89ED476D5D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71689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692" y="2055783"/>
            <a:ext cx="3329182" cy="2359836"/>
          </a:xfrm>
        </p:spPr>
        <p:txBody>
          <a:bodyPr anchor="t">
            <a:normAutofit/>
          </a:bodyPr>
          <a:lstStyle/>
          <a:p>
            <a:r>
              <a:t>Interesariusze w turystyce (region Karkonoszy)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826" y="1187549"/>
            <a:ext cx="4860414" cy="3771290"/>
          </a:xfrm>
        </p:spPr>
        <p:txBody>
          <a:bodyPr anchor="t">
            <a:noAutofit/>
          </a:bodyPr>
          <a:lstStyle/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NGO ekologiczne – konsultacje przy planowaniu tras turystycznych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Mieszkańcy – współudział w warsztatach dot. wpływu ruchu turystycznego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Pracownicy sezonowi – ankiety o warunkach pracy i potrzebach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Samorządy – partnerstwa w działaniach promocyjnych i </a:t>
            </a:r>
            <a:r>
              <a:rPr lang="pl-PL" sz="2200" dirty="0" err="1"/>
              <a:t>prośrodowiskowych</a:t>
            </a:r>
            <a:endParaRPr lang="pl-PL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182</TotalTime>
  <Words>422</Words>
  <Application>Microsoft Office PowerPoint</Application>
  <PresentationFormat>Niestandardowy</PresentationFormat>
  <Paragraphs>67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Calibri</vt:lpstr>
      <vt:lpstr>Open Sans</vt:lpstr>
      <vt:lpstr>Motyw pakietu Office</vt:lpstr>
      <vt:lpstr>Tytuł prezentacji: Mapowanie i angażowanie interesariuszy  Opracował: Przemysław Żukiewicz</vt:lpstr>
      <vt:lpstr>Pytania na start</vt:lpstr>
      <vt:lpstr>Kim są interesariusze?</vt:lpstr>
      <vt:lpstr>Typologia interesariuszy</vt:lpstr>
      <vt:lpstr>Dlaczego warto ich angażować?</vt:lpstr>
      <vt:lpstr>Jak stworzyć mapę interesariuszy?</vt:lpstr>
      <vt:lpstr>Macierz Mendelowa</vt:lpstr>
      <vt:lpstr>Plan angażowania interesariusza – wzór</vt:lpstr>
      <vt:lpstr>Interesariusze w turystyce (region Karkonoszy)</vt:lpstr>
      <vt:lpstr>Zadanie: Stwórz mapę interesariuszy</vt:lpstr>
      <vt:lpstr>Gra: Interesariusz Mix</vt:lpstr>
      <vt:lpstr>Pojęcia do zapamiętania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2025-07-06T22:48:30Z</dcterms:modified>
</cp:coreProperties>
</file>